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4"/>
  </p:sldMasterIdLst>
  <p:notesMasterIdLst>
    <p:notesMasterId r:id="rId12"/>
  </p:notesMasterIdLst>
  <p:handoutMasterIdLst>
    <p:handoutMasterId r:id="rId13"/>
  </p:handoutMasterIdLst>
  <p:sldIdLst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39A418-C943-DD85-ADF2-615A2809C342}" name="Michaele Watts" initials="mlw" userId="Michaele Watts" providerId="None"/>
  <p188:author id="{010E4221-6F06-64E5-5214-772388C857B5}" name="Elizabeth Feldbruegge (ALLEGIS GROUP HOLDINGS INC)" initials="" userId="S::v-felizabeth@microsoft.com::ba5aea11-28e4-484d-8e49-c15efb1bd2e9" providerId="AD"/>
  <p188:author id="{9941987A-41B7-49AC-EE6E-03F2D0BD95BA}" name="Daria Naidenov" initials="DN" userId="S::danaidenov@microsoft.com::ab38ab5f-bdf0-4774-ae5a-d2782abb2027" providerId="AD"/>
  <p188:author id="{85E8F9B2-02AC-6F6E-F5B6-AF53ED8A8312}" name="Lauren Weldy (ALLEGIS GROUP HOLDINGS INC)" initials="LW" userId="S::v-laweldy@microsoft.com::63f3cce1-6527-43d1-991c-7e8015c8c7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3" autoAdjust="0"/>
    <p:restoredTop sz="94469"/>
  </p:normalViewPr>
  <p:slideViewPr>
    <p:cSldViewPr snapToGrid="0">
      <p:cViewPr>
        <p:scale>
          <a:sx n="88" d="100"/>
          <a:sy n="88" d="100"/>
        </p:scale>
        <p:origin x="81" y="4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7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losrios.edu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losrios.ed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7331F4-0425-4EF1-9F98-6AD49EE7D88F}" type="doc">
      <dgm:prSet loTypeId="urn:microsoft.com/office/officeart/2024/3/layout/hArchList1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73EE712-AE29-4D44-B7EE-74F3E702D1C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0"/>
            <a:t>What details are included on your paycheck​</a:t>
          </a:r>
          <a:endParaRPr lang="en-US"/>
        </a:p>
      </dgm:t>
    </dgm:pt>
    <dgm:pt modelId="{3680C392-43C5-4A40-9F9F-68D85E3FFB49}" type="parTrans" cxnId="{EEB944FB-3B47-4D1C-ACB0-55BEFD5A232F}">
      <dgm:prSet/>
      <dgm:spPr/>
      <dgm:t>
        <a:bodyPr/>
        <a:lstStyle/>
        <a:p>
          <a:endParaRPr lang="en-US"/>
        </a:p>
      </dgm:t>
    </dgm:pt>
    <dgm:pt modelId="{ACFEFC4A-DA01-4AD0-BC08-92D1D7F328DA}" type="sibTrans" cxnId="{EEB944FB-3B47-4D1C-ACB0-55BEFD5A232F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/>
        </a:p>
      </dgm:t>
    </dgm:pt>
    <dgm:pt modelId="{F9EE9DE4-195F-47AA-BE28-9936CF6707DD}">
      <dgm:prSet/>
      <dgm:spPr/>
      <dgm:t>
        <a:bodyPr/>
        <a:lstStyle/>
        <a:p>
          <a:pPr>
            <a:lnSpc>
              <a:spcPct val="100000"/>
            </a:lnSpc>
            <a:buNone/>
          </a:pPr>
          <a:endParaRPr lang="en-US" b="0" i="0" dirty="0"/>
        </a:p>
        <a:p>
          <a:pPr>
            <a:lnSpc>
              <a:spcPct val="100000"/>
            </a:lnSpc>
            <a:buNone/>
          </a:pPr>
          <a:r>
            <a:rPr lang="en-US" b="0" i="0" dirty="0"/>
            <a:t>Your paycheck includes: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dirty="0"/>
            <a:t>- your salary/rate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dirty="0"/>
            <a:t>- income tax selections 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dirty="0"/>
            <a:t>- deductions (pre- and after tax) 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dirty="0"/>
            <a:t>- district-paid benefits</a:t>
          </a:r>
        </a:p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dirty="0"/>
            <a:t>- sick time</a:t>
          </a:r>
          <a:endParaRPr lang="en-US" dirty="0"/>
        </a:p>
      </dgm:t>
    </dgm:pt>
    <dgm:pt modelId="{91C06C9C-1C12-43B1-B936-7473E98125D6}" type="parTrans" cxnId="{4BCB132E-DC04-4C93-A9F2-BA7291654E7D}">
      <dgm:prSet/>
      <dgm:spPr/>
      <dgm:t>
        <a:bodyPr/>
        <a:lstStyle/>
        <a:p>
          <a:endParaRPr lang="en-US"/>
        </a:p>
      </dgm:t>
    </dgm:pt>
    <dgm:pt modelId="{5052A87A-6864-4F2D-962F-601002AC59EA}" type="sibTrans" cxnId="{4BCB132E-DC04-4C93-A9F2-BA7291654E7D}">
      <dgm:prSet/>
      <dgm:spPr/>
      <dgm:t>
        <a:bodyPr/>
        <a:lstStyle/>
        <a:p>
          <a:endParaRPr lang="en-US"/>
        </a:p>
      </dgm:t>
    </dgm:pt>
    <dgm:pt modelId="{B45E07E8-9157-4E3F-9575-CE8C455D9E9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 i="0" dirty="0"/>
            <a:t>What details are</a:t>
          </a:r>
          <a:r>
            <a:rPr lang="en-US" b="1" i="1" dirty="0"/>
            <a:t> not </a:t>
          </a:r>
          <a:r>
            <a:rPr lang="en-US" b="1" i="0" dirty="0"/>
            <a:t>included on your paycheck</a:t>
          </a:r>
          <a:endParaRPr lang="en-US" dirty="0"/>
        </a:p>
      </dgm:t>
    </dgm:pt>
    <dgm:pt modelId="{AC8A9A01-624F-4585-BE76-6F545AB80FA9}" type="parTrans" cxnId="{2C7CA1D6-5747-4594-8CA4-26F92637F7DE}">
      <dgm:prSet/>
      <dgm:spPr/>
      <dgm:t>
        <a:bodyPr/>
        <a:lstStyle/>
        <a:p>
          <a:endParaRPr lang="en-US"/>
        </a:p>
      </dgm:t>
    </dgm:pt>
    <dgm:pt modelId="{C8CA9FCB-764C-4AC7-A06B-4B3C7D784513}" type="sibTrans" cxnId="{2C7CA1D6-5747-4594-8CA4-26F92637F7DE}">
      <dgm:prSet/>
      <dgm:spPr/>
      <dgm:t>
        <a:bodyPr/>
        <a:lstStyle/>
        <a:p>
          <a:endParaRPr lang="en-US"/>
        </a:p>
      </dgm:t>
    </dgm:pt>
    <dgm:pt modelId="{8039BF3B-A6C0-4F7E-B1A8-E995B7736353}">
      <dgm:prSet/>
      <dgm:spPr/>
      <dgm:t>
        <a:bodyPr/>
        <a:lstStyle/>
        <a:p>
          <a:pPr>
            <a:lnSpc>
              <a:spcPct val="100000"/>
            </a:lnSpc>
          </a:pPr>
          <a:endParaRPr lang="en-US" b="0" i="0" dirty="0"/>
        </a:p>
        <a:p>
          <a:pPr>
            <a:lnSpc>
              <a:spcPct val="100000"/>
            </a:lnSpc>
          </a:pPr>
          <a:r>
            <a:rPr lang="en-US" b="0" i="0" dirty="0"/>
            <a:t>It does not show your step and class! </a:t>
          </a:r>
        </a:p>
        <a:p>
          <a:pPr>
            <a:lnSpc>
              <a:spcPct val="100000"/>
            </a:lnSpc>
          </a:pPr>
          <a:endParaRPr lang="en-US" b="0" i="0" dirty="0"/>
        </a:p>
        <a:p>
          <a:pPr>
            <a:lnSpc>
              <a:spcPct val="100000"/>
            </a:lnSpc>
          </a:pPr>
          <a:r>
            <a:rPr lang="en-US" b="0" i="0" dirty="0"/>
            <a:t>That information is available on </a:t>
          </a:r>
          <a:r>
            <a:rPr lang="en-US" b="0" i="0" dirty="0" err="1"/>
            <a:t>eServices</a:t>
          </a:r>
          <a:r>
            <a:rPr lang="en-US" b="0" i="0" dirty="0"/>
            <a:t>/Employee Information​</a:t>
          </a:r>
        </a:p>
        <a:p>
          <a:pPr>
            <a:lnSpc>
              <a:spcPct val="100000"/>
            </a:lnSpc>
          </a:pPr>
          <a:endParaRPr lang="en-US" dirty="0"/>
        </a:p>
        <a:p>
          <a:pPr>
            <a:lnSpc>
              <a:spcPct val="100000"/>
            </a:lnSpc>
          </a:pPr>
          <a:r>
            <a:rPr lang="en-US" dirty="0"/>
            <a:t>Then you compare that to the salary schedules available on </a:t>
          </a:r>
          <a:r>
            <a:rPr lang="en-US" dirty="0">
              <a:hlinkClick xmlns:r="http://schemas.openxmlformats.org/officeDocument/2006/relationships" r:id="rId1"/>
            </a:rPr>
            <a:t>www.losrios.edu</a:t>
          </a:r>
          <a:r>
            <a:rPr lang="en-US" dirty="0"/>
            <a:t> – HR benefits/salary schedules</a:t>
          </a:r>
        </a:p>
      </dgm:t>
    </dgm:pt>
    <dgm:pt modelId="{6BD9FE88-7F78-40C7-83B2-730799B1B6DE}" type="parTrans" cxnId="{28B2A7DE-8B18-4BC3-B4B3-DD7296E8D796}">
      <dgm:prSet/>
      <dgm:spPr/>
      <dgm:t>
        <a:bodyPr/>
        <a:lstStyle/>
        <a:p>
          <a:endParaRPr lang="en-US"/>
        </a:p>
      </dgm:t>
    </dgm:pt>
    <dgm:pt modelId="{A141EE0C-E109-4499-BE68-1AE59F1EAAEC}" type="sibTrans" cxnId="{28B2A7DE-8B18-4BC3-B4B3-DD7296E8D796}">
      <dgm:prSet/>
      <dgm:spPr/>
      <dgm:t>
        <a:bodyPr/>
        <a:lstStyle/>
        <a:p>
          <a:endParaRPr lang="en-US"/>
        </a:p>
      </dgm:t>
    </dgm:pt>
    <dgm:pt modelId="{E8679859-BF0F-492A-A384-0C368B4D9691}" type="pres">
      <dgm:prSet presAssocID="{1B7331F4-0425-4EF1-9F98-6AD49EE7D88F}" presName="Name0" presStyleCnt="0">
        <dgm:presLayoutVars>
          <dgm:dir/>
          <dgm:resizeHandles val="exact"/>
        </dgm:presLayoutVars>
      </dgm:prSet>
      <dgm:spPr/>
    </dgm:pt>
    <dgm:pt modelId="{7A5946CE-5586-432C-B6B7-E0C9BE3AD188}" type="pres">
      <dgm:prSet presAssocID="{773EE712-AE29-4D44-B7EE-74F3E702D1C8}" presName="compNode" presStyleCnt="0"/>
      <dgm:spPr/>
    </dgm:pt>
    <dgm:pt modelId="{AACCBCD6-C1BA-4D1E-88F6-9D7740CFCE6B}" type="pres">
      <dgm:prSet presAssocID="{773EE712-AE29-4D44-B7EE-74F3E702D1C8}" presName="pictRect" presStyleLbl="revTx" presStyleIdx="0" presStyleCnt="4">
        <dgm:presLayoutVars>
          <dgm:chMax val="0"/>
          <dgm:bulletEnabled/>
        </dgm:presLayoutVars>
      </dgm:prSet>
      <dgm:spPr/>
    </dgm:pt>
    <dgm:pt modelId="{62B9E0BC-34F8-46F9-8497-6EA58314ECC1}" type="pres">
      <dgm:prSet presAssocID="{773EE712-AE29-4D44-B7EE-74F3E702D1C8}" presName="textRect" presStyleLbl="revTx" presStyleIdx="1" presStyleCnt="4">
        <dgm:presLayoutVars>
          <dgm:bulletEnabled/>
        </dgm:presLayoutVars>
      </dgm:prSet>
      <dgm:spPr/>
    </dgm:pt>
    <dgm:pt modelId="{E84A8ADB-68A0-4520-B234-401ECD913DB4}" type="pres">
      <dgm:prSet presAssocID="{ACFEFC4A-DA01-4AD0-BC08-92D1D7F328DA}" presName="sibTrans" presStyleLbl="sibTrans2D1" presStyleIdx="0" presStyleCnt="0"/>
      <dgm:spPr/>
    </dgm:pt>
    <dgm:pt modelId="{85FB9FD0-6AA3-4B4B-A05A-BBBDC867F35B}" type="pres">
      <dgm:prSet presAssocID="{B45E07E8-9157-4E3F-9575-CE8C455D9E92}" presName="compNode" presStyleCnt="0"/>
      <dgm:spPr/>
    </dgm:pt>
    <dgm:pt modelId="{E5F5961E-71ED-43EE-B4AA-584B3503A655}" type="pres">
      <dgm:prSet presAssocID="{B45E07E8-9157-4E3F-9575-CE8C455D9E92}" presName="pictRect" presStyleLbl="revTx" presStyleIdx="2" presStyleCnt="4">
        <dgm:presLayoutVars>
          <dgm:chMax val="0"/>
          <dgm:bulletEnabled/>
        </dgm:presLayoutVars>
      </dgm:prSet>
      <dgm:spPr/>
    </dgm:pt>
    <dgm:pt modelId="{9817DCB9-2D3C-4D52-A916-E535A62C647A}" type="pres">
      <dgm:prSet presAssocID="{B45E07E8-9157-4E3F-9575-CE8C455D9E92}" presName="textRect" presStyleLbl="revTx" presStyleIdx="3" presStyleCnt="4">
        <dgm:presLayoutVars>
          <dgm:bulletEnabled/>
        </dgm:presLayoutVars>
      </dgm:prSet>
      <dgm:spPr/>
    </dgm:pt>
  </dgm:ptLst>
  <dgm:cxnLst>
    <dgm:cxn modelId="{09FDB905-EEA3-4D6B-A3ED-DC1BED896B55}" type="presOf" srcId="{ACFEFC4A-DA01-4AD0-BC08-92D1D7F328DA}" destId="{E84A8ADB-68A0-4520-B234-401ECD913DB4}" srcOrd="0" destOrd="0" presId="urn:microsoft.com/office/officeart/2024/3/layout/hArchList1"/>
    <dgm:cxn modelId="{4BCB132E-DC04-4C93-A9F2-BA7291654E7D}" srcId="{773EE712-AE29-4D44-B7EE-74F3E702D1C8}" destId="{F9EE9DE4-195F-47AA-BE28-9936CF6707DD}" srcOrd="0" destOrd="0" parTransId="{91C06C9C-1C12-43B1-B936-7473E98125D6}" sibTransId="{5052A87A-6864-4F2D-962F-601002AC59EA}"/>
    <dgm:cxn modelId="{A97B6357-1FA6-4664-8F30-8488C8E9FC0E}" type="presOf" srcId="{773EE712-AE29-4D44-B7EE-74F3E702D1C8}" destId="{AACCBCD6-C1BA-4D1E-88F6-9D7740CFCE6B}" srcOrd="0" destOrd="0" presId="urn:microsoft.com/office/officeart/2024/3/layout/hArchList1"/>
    <dgm:cxn modelId="{6AA9E398-2F86-46CA-9289-B017213E4267}" type="presOf" srcId="{F9EE9DE4-195F-47AA-BE28-9936CF6707DD}" destId="{62B9E0BC-34F8-46F9-8497-6EA58314ECC1}" srcOrd="0" destOrd="0" presId="urn:microsoft.com/office/officeart/2024/3/layout/hArchList1"/>
    <dgm:cxn modelId="{4FB270C9-1309-42CB-8A4A-C3FFCA01EF51}" type="presOf" srcId="{8039BF3B-A6C0-4F7E-B1A8-E995B7736353}" destId="{9817DCB9-2D3C-4D52-A916-E535A62C647A}" srcOrd="0" destOrd="0" presId="urn:microsoft.com/office/officeart/2024/3/layout/hArchList1"/>
    <dgm:cxn modelId="{525972D5-DF3E-4A44-8BB5-7972FF25078B}" type="presOf" srcId="{1B7331F4-0425-4EF1-9F98-6AD49EE7D88F}" destId="{E8679859-BF0F-492A-A384-0C368B4D9691}" srcOrd="0" destOrd="0" presId="urn:microsoft.com/office/officeart/2024/3/layout/hArchList1"/>
    <dgm:cxn modelId="{2C7CA1D6-5747-4594-8CA4-26F92637F7DE}" srcId="{1B7331F4-0425-4EF1-9F98-6AD49EE7D88F}" destId="{B45E07E8-9157-4E3F-9575-CE8C455D9E92}" srcOrd="1" destOrd="0" parTransId="{AC8A9A01-624F-4585-BE76-6F545AB80FA9}" sibTransId="{C8CA9FCB-764C-4AC7-A06B-4B3C7D784513}"/>
    <dgm:cxn modelId="{28B2A7DE-8B18-4BC3-B4B3-DD7296E8D796}" srcId="{B45E07E8-9157-4E3F-9575-CE8C455D9E92}" destId="{8039BF3B-A6C0-4F7E-B1A8-E995B7736353}" srcOrd="0" destOrd="0" parTransId="{6BD9FE88-7F78-40C7-83B2-730799B1B6DE}" sibTransId="{A141EE0C-E109-4499-BE68-1AE59F1EAAEC}"/>
    <dgm:cxn modelId="{5F763DEC-A219-4F65-82CD-E76E7FDC0545}" type="presOf" srcId="{B45E07E8-9157-4E3F-9575-CE8C455D9E92}" destId="{E5F5961E-71ED-43EE-B4AA-584B3503A655}" srcOrd="0" destOrd="0" presId="urn:microsoft.com/office/officeart/2024/3/layout/hArchList1"/>
    <dgm:cxn modelId="{EEB944FB-3B47-4D1C-ACB0-55BEFD5A232F}" srcId="{1B7331F4-0425-4EF1-9F98-6AD49EE7D88F}" destId="{773EE712-AE29-4D44-B7EE-74F3E702D1C8}" srcOrd="0" destOrd="0" parTransId="{3680C392-43C5-4A40-9F9F-68D85E3FFB49}" sibTransId="{ACFEFC4A-DA01-4AD0-BC08-92D1D7F328DA}"/>
    <dgm:cxn modelId="{C788A970-B52E-4EA8-BDFB-48ED19AE8D62}" type="presParOf" srcId="{E8679859-BF0F-492A-A384-0C368B4D9691}" destId="{7A5946CE-5586-432C-B6B7-E0C9BE3AD188}" srcOrd="0" destOrd="0" presId="urn:microsoft.com/office/officeart/2024/3/layout/hArchList1"/>
    <dgm:cxn modelId="{A3C65529-6701-43C3-BD36-6222C58717DD}" type="presParOf" srcId="{7A5946CE-5586-432C-B6B7-E0C9BE3AD188}" destId="{AACCBCD6-C1BA-4D1E-88F6-9D7740CFCE6B}" srcOrd="0" destOrd="0" presId="urn:microsoft.com/office/officeart/2024/3/layout/hArchList1"/>
    <dgm:cxn modelId="{F7CEDE3A-666A-4C2B-B5B1-476214FE08F3}" type="presParOf" srcId="{7A5946CE-5586-432C-B6B7-E0C9BE3AD188}" destId="{62B9E0BC-34F8-46F9-8497-6EA58314ECC1}" srcOrd="1" destOrd="0" presId="urn:microsoft.com/office/officeart/2024/3/layout/hArchList1"/>
    <dgm:cxn modelId="{06304665-3613-4722-8AB9-633EF36EDF4E}" type="presParOf" srcId="{E8679859-BF0F-492A-A384-0C368B4D9691}" destId="{E84A8ADB-68A0-4520-B234-401ECD913DB4}" srcOrd="1" destOrd="0" presId="urn:microsoft.com/office/officeart/2024/3/layout/hArchList1"/>
    <dgm:cxn modelId="{582C5A34-7EB8-4D64-A2FB-8840131CD5BC}" type="presParOf" srcId="{E8679859-BF0F-492A-A384-0C368B4D9691}" destId="{85FB9FD0-6AA3-4B4B-A05A-BBBDC867F35B}" srcOrd="2" destOrd="0" presId="urn:microsoft.com/office/officeart/2024/3/layout/hArchList1"/>
    <dgm:cxn modelId="{6F3A09E1-62E0-4DD9-A81D-41A428B4DC9E}" type="presParOf" srcId="{85FB9FD0-6AA3-4B4B-A05A-BBBDC867F35B}" destId="{E5F5961E-71ED-43EE-B4AA-584B3503A655}" srcOrd="0" destOrd="0" presId="urn:microsoft.com/office/officeart/2024/3/layout/hArchList1"/>
    <dgm:cxn modelId="{9446A890-E74B-4BE0-9F2E-421F145DABE5}" type="presParOf" srcId="{85FB9FD0-6AA3-4B4B-A05A-BBBDC867F35B}" destId="{9817DCB9-2D3C-4D52-A916-E535A62C647A}" srcOrd="1" destOrd="0" presId="urn:microsoft.com/office/officeart/2024/3/layout/hArc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CCBCD6-C1BA-4D1E-88F6-9D7740CFCE6B}">
      <dsp:nvSpPr>
        <dsp:cNvPr id="0" name=""/>
        <dsp:cNvSpPr/>
      </dsp:nvSpPr>
      <dsp:spPr>
        <a:xfrm>
          <a:off x="0" y="0"/>
          <a:ext cx="2698998" cy="873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i="0" kern="1200"/>
            <a:t>What details are included on your paycheck​</a:t>
          </a:r>
          <a:endParaRPr lang="en-US" sz="1800" kern="1200"/>
        </a:p>
      </dsp:txBody>
      <dsp:txXfrm>
        <a:off x="0" y="0"/>
        <a:ext cx="2698998" cy="873669"/>
      </dsp:txXfrm>
    </dsp:sp>
    <dsp:sp modelId="{62B9E0BC-34F8-46F9-8497-6EA58314ECC1}">
      <dsp:nvSpPr>
        <dsp:cNvPr id="0" name=""/>
        <dsp:cNvSpPr/>
      </dsp:nvSpPr>
      <dsp:spPr>
        <a:xfrm>
          <a:off x="0" y="873669"/>
          <a:ext cx="2698998" cy="3332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i="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Your paycheck includes: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kern="1200" dirty="0"/>
            <a:t>- your salary/rate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kern="1200" dirty="0"/>
            <a:t>- income tax selections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kern="1200" dirty="0"/>
            <a:t>- deductions (pre- and after tax)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kern="1200" dirty="0"/>
            <a:t>- district-paid benefits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400" b="0" i="0" kern="1200" dirty="0"/>
            <a:t>- sick time</a:t>
          </a:r>
          <a:endParaRPr lang="en-US" sz="1400" kern="1200" dirty="0"/>
        </a:p>
      </dsp:txBody>
      <dsp:txXfrm>
        <a:off x="0" y="873669"/>
        <a:ext cx="2698998" cy="3332570"/>
      </dsp:txXfrm>
    </dsp:sp>
    <dsp:sp modelId="{E5F5961E-71ED-43EE-B4AA-584B3503A655}">
      <dsp:nvSpPr>
        <dsp:cNvPr id="0" name=""/>
        <dsp:cNvSpPr/>
      </dsp:nvSpPr>
      <dsp:spPr>
        <a:xfrm>
          <a:off x="2968897" y="0"/>
          <a:ext cx="2698998" cy="873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b="1" i="0" kern="1200" dirty="0"/>
            <a:t>What details are</a:t>
          </a:r>
          <a:r>
            <a:rPr lang="en-US" sz="1800" b="1" i="1" kern="1200" dirty="0"/>
            <a:t> not </a:t>
          </a:r>
          <a:r>
            <a:rPr lang="en-US" sz="1800" b="1" i="0" kern="1200" dirty="0"/>
            <a:t>included on your paycheck</a:t>
          </a:r>
          <a:endParaRPr lang="en-US" sz="1800" kern="1200" dirty="0"/>
        </a:p>
      </dsp:txBody>
      <dsp:txXfrm>
        <a:off x="2968897" y="0"/>
        <a:ext cx="2698998" cy="873669"/>
      </dsp:txXfrm>
    </dsp:sp>
    <dsp:sp modelId="{9817DCB9-2D3C-4D52-A916-E535A62C647A}">
      <dsp:nvSpPr>
        <dsp:cNvPr id="0" name=""/>
        <dsp:cNvSpPr/>
      </dsp:nvSpPr>
      <dsp:spPr>
        <a:xfrm>
          <a:off x="2968897" y="873669"/>
          <a:ext cx="2698998" cy="3332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i="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It does not show your step and class!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i="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That information is available on </a:t>
          </a:r>
          <a:r>
            <a:rPr lang="en-US" sz="1400" b="0" i="0" kern="1200" dirty="0" err="1"/>
            <a:t>eServices</a:t>
          </a:r>
          <a:r>
            <a:rPr lang="en-US" sz="1400" b="0" i="0" kern="1200" dirty="0"/>
            <a:t>/Employee Information​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Then you compare that to the salary schedules available on </a:t>
          </a:r>
          <a:r>
            <a:rPr lang="en-US" sz="1400" kern="1200" dirty="0">
              <a:hlinkClick xmlns:r="http://schemas.openxmlformats.org/officeDocument/2006/relationships" r:id="rId1"/>
            </a:rPr>
            <a:t>www.losrios.edu</a:t>
          </a:r>
          <a:r>
            <a:rPr lang="en-US" sz="1400" kern="1200" dirty="0"/>
            <a:t> – HR benefits/salary schedules</a:t>
          </a:r>
        </a:p>
      </dsp:txBody>
      <dsp:txXfrm>
        <a:off x="2968897" y="873669"/>
        <a:ext cx="2698998" cy="3332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3/layout/hArchList1">
  <dgm:title val="Horizontal Text Blocks"/>
  <dgm:desc val="Short bits of text with formatted headers. Use as an easier-to-read alternative to a bulleted list."/>
  <dgm:catLst>
    <dgm:cat type="list" pri="100"/>
    <dgm:cat type="timeline" pri="500"/>
    <dgm:cat type="process" pri="6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vertAlign" val="t"/>
          <dgm:param type="horzAlign" val="l"/>
        </dgm:alg>
      </dgm:if>
      <dgm:else name="Name3">
        <dgm:alg type="lin">
          <dgm:param type="vertAlign" val="t"/>
          <dgm:param type="horzAlign" val="r"/>
        </dgm:alg>
      </dgm:else>
    </dgm:choose>
    <dgm:presOf/>
    <dgm:constrLst>
      <dgm:constr type="primFontSz" for="des" forName="pictRect" op="equ" val="18"/>
      <dgm:constr type="primFontSz" for="des" forName="textRect" refType="primFontSz" refFor="des" refForName="pictRect" op="equ" fact="0.77"/>
      <dgm:constr type="w" for="ch" forName="compNode" refType="w"/>
      <dgm:constr type="h" for="ch" forName="compNode" refType="h"/>
      <dgm:constr type="h" for="des" forName="pictRect" op="equ"/>
      <dgm:constr type="h" for="des" forName="pictRect" refType="primFontSz" refFor="des" refForName="pictRect" fact="3"/>
      <dgm:constr type="w" for="ch" ptType="sibTrans" refType="w" refFor="ch" refForName="compNode" op="equ" fact="0.1"/>
      <dgm:constr type="sp" refType="w" refFor="ch" refForName="compNode" op="equ" fact="0.1"/>
    </dgm:constrLst>
    <dgm:ruleLst/>
    <dgm:forEach name="Name4" axis="ch" ptType="node" cnt="20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h" for="ch" forName="pictRect" refType="h" fact="0.1"/>
          <dgm:constr type="l" for="ch" forName="pictRect"/>
          <dgm:constr type="t" for="ch" forName="pictRect"/>
          <dgm:constr type="l" for="ch" forName="textRect"/>
          <dgm:constr type="t" for="ch" forName="textRect" refType="b" refFor="ch" refForName="pictRect"/>
        </dgm:constrLst>
        <dgm:ruleLst/>
        <dgm:layoutNode name="pictRect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choosePictRectConstraints">
            <dgm:if name="ifPictRectConstraints" func="var" arg="dir" op="equ" val="norm">
              <dgm:constrLst>
                <dgm:constr type="h" refType="w" op="lte" fact="0.4"/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Pic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textRect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chooseTextRectConstraints">
            <dgm:if name="ifTextRectConstraints" func="var" arg="dir" op="equ" val="norm">
              <dgm:constrLst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Tex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5720" y="1605915"/>
            <a:ext cx="4480560" cy="2468880"/>
          </a:xfrm>
        </p:spPr>
        <p:txBody>
          <a:bodyPr anchor="b" anchorCtr="0">
            <a:normAutofit/>
          </a:bodyPr>
          <a:lstStyle>
            <a:lvl1pPr algn="ctr">
              <a:lnSpc>
                <a:spcPct val="1000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1480" y="4245427"/>
            <a:ext cx="3749040" cy="146304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5E30E4-6ABC-717D-EDA7-C6A92FCDB0F6}"/>
              </a:ext>
            </a:extLst>
          </p:cNvPr>
          <p:cNvSpPr>
            <a:spLocks noChangeAspect="1"/>
          </p:cNvSpPr>
          <p:nvPr userDrawn="1"/>
        </p:nvSpPr>
        <p:spPr>
          <a:xfrm>
            <a:off x="3069336" y="402336"/>
            <a:ext cx="6053328" cy="605332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06B797E-AAB7-2FA3-8ADB-E0218F350D22}"/>
              </a:ext>
            </a:extLst>
          </p:cNvPr>
          <p:cNvCxnSpPr>
            <a:cxnSpLocks/>
          </p:cNvCxnSpPr>
          <p:nvPr/>
        </p:nvCxnSpPr>
        <p:spPr>
          <a:xfrm flipV="1">
            <a:off x="6096000" y="0"/>
            <a:ext cx="0" cy="402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E586E34-FF91-68B8-CAEC-F84AD2DEEDB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6455664"/>
            <a:ext cx="0" cy="402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8CCB10-9F99-49CE-839A-D1D1C8B51CC8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72BBAB3-D3B1-A927-AFB7-E23615F2CD58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581A57-E7BF-DC2D-2E40-FD3FB95BA77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8602E52-B25B-C787-B432-FAE138B19417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213978C-81F6-A536-CE48-A5BCDCD8424B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3104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0040" y="2103120"/>
            <a:ext cx="3931920" cy="2011680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4400" y="4177393"/>
            <a:ext cx="2743200" cy="109728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539BFE6-4C9C-5B1E-ED2D-D672723D9480}"/>
              </a:ext>
            </a:extLst>
          </p:cNvPr>
          <p:cNvGrpSpPr/>
          <p:nvPr userDrawn="1"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E4F5756-0D00-A0C9-4813-70C9B7C191EE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B2B78D9-04A0-2DE2-227F-950F1640461C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F1CFAC1-EF4C-3A94-56C0-11F4FA3BBF8D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8629CBD-3927-3D28-1F30-9F6EA745382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588387A3-E4C6-1FA3-B53D-8321DABF7F57}"/>
              </a:ext>
            </a:extLst>
          </p:cNvPr>
          <p:cNvSpPr/>
          <p:nvPr userDrawn="1"/>
        </p:nvSpPr>
        <p:spPr>
          <a:xfrm>
            <a:off x="3635480" y="966343"/>
            <a:ext cx="4921041" cy="4921041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347A20-E5CE-D48A-532A-43A9AE6D845E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10530ED-939C-9AE3-E2AA-C67A3BAE2302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1E0B585-5421-AB6C-F2B4-387F4FCC3B8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7F59087-71C3-F7D4-40F9-C5030341EBF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11F614F-4E8C-C510-F9CA-18D5C8F8000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882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43000"/>
            <a:ext cx="7772400" cy="4572000"/>
          </a:xfrm>
        </p:spPr>
        <p:txBody>
          <a:bodyPr anchor="ctr" anchorCtr="0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9FF77-C2BC-3842-9757-C2EBADB34099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8F319F3-7ADB-A297-31E7-B4ECAED75F6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342D09D-B576-2CDA-0E02-F693119B459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FE4725A-AB5F-A233-599A-4D9D5792EF7D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E93BF32-D165-B68D-46A9-E4857CC06E93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DFA350C-9C20-0040-6C52-924473C264D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30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47160" y="1463040"/>
            <a:ext cx="4297680" cy="3931920"/>
          </a:xfrm>
        </p:spPr>
        <p:txBody>
          <a:bodyPr anchor="ctr" anchorCtr="0">
            <a:normAutofit/>
          </a:bodyPr>
          <a:lstStyle>
            <a:lvl1pPr algn="ctr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5EBEF67-1D90-5D54-354B-6412957B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87A7C1D-E0BF-03ED-4BF5-BD5B7A5E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D0AB2-23BC-3043-AC30-5928E542C0CE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13DCCFC-6C6C-BEE4-3288-E22430B7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64D07C-30EB-180E-ECA5-7D994FB6B458}"/>
              </a:ext>
            </a:extLst>
          </p:cNvPr>
          <p:cNvGrpSpPr/>
          <p:nvPr/>
        </p:nvGrpSpPr>
        <p:grpSpPr>
          <a:xfrm>
            <a:off x="801384" y="402336"/>
            <a:ext cx="10591869" cy="6053328"/>
            <a:chOff x="801384" y="402336"/>
            <a:chExt cx="10591869" cy="605332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A04066B-2A84-9323-C5DA-5B348302F4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336" y="402336"/>
              <a:ext cx="6053328" cy="6053328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ADA6AEC-ECB3-F1C7-E764-B8ADFE06411F}"/>
                </a:ext>
              </a:extLst>
            </p:cNvPr>
            <p:cNvCxnSpPr>
              <a:cxnSpLocks/>
            </p:cNvCxnSpPr>
            <p:nvPr/>
          </p:nvCxnSpPr>
          <p:spPr>
            <a:xfrm>
              <a:off x="801384" y="3421722"/>
              <a:ext cx="22705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80DB266-E37E-7698-DB7E-6D9E94BDFA72}"/>
                </a:ext>
              </a:extLst>
            </p:cNvPr>
            <p:cNvCxnSpPr>
              <a:cxnSpLocks/>
            </p:cNvCxnSpPr>
            <p:nvPr/>
          </p:nvCxnSpPr>
          <p:spPr>
            <a:xfrm>
              <a:off x="9122664" y="3421722"/>
              <a:ext cx="22705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19D4A54-15D9-3C99-7553-173F66B741B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44712B6-CD65-6015-EC36-F8A05F355A6F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082FE47-168D-894B-9992-69DDA276429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CB7F1E8-9C58-EB4B-7C58-F14781D8EA5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20AA4AF-279E-969C-C602-1D4B7466E4B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5632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0040" y="1645920"/>
            <a:ext cx="3931920" cy="3566160"/>
          </a:xfrm>
        </p:spPr>
        <p:txBody>
          <a:bodyPr anchor="ctr" anchorCtr="0">
            <a:normAutofit/>
          </a:bodyPr>
          <a:lstStyle>
            <a:lvl1pPr algn="ctr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5EBEF67-1D90-5D54-354B-6412957B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87A7C1D-E0BF-03ED-4BF5-BD5B7A5E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24C61-4277-DA47-BF4A-DCEFD7F4C6B4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13DCCFC-6C6C-BEE4-3288-E22430B7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2419B5-61E2-FD73-4DC0-6BD4FEA22BC7}"/>
              </a:ext>
            </a:extLst>
          </p:cNvPr>
          <p:cNvGrpSpPr/>
          <p:nvPr/>
        </p:nvGrpSpPr>
        <p:grpSpPr>
          <a:xfrm>
            <a:off x="3357372" y="400050"/>
            <a:ext cx="5477256" cy="6053507"/>
            <a:chOff x="3357372" y="400050"/>
            <a:chExt cx="5477256" cy="605350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A04066B-2A84-9323-C5DA-5B348302F4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57372" y="690372"/>
              <a:ext cx="5477256" cy="5477256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90D9250-FE41-6A62-63E0-45557F7A821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050"/>
              <a:ext cx="0" cy="290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FB5D07D-F48B-B558-CC22-73A8D1D25CEC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6163235"/>
              <a:ext cx="0" cy="290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A553EE4-7656-051D-B9EA-5CE4DF67F1BC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B995F0C-E3CB-71F5-AA4A-3E0C2250F6DF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4E96190-C8C5-5A5E-583F-A1FA14CA530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333EFCA-48D0-CA03-8F58-5201249ED94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38BC0BD-74F3-CF74-E3F6-B1AB0632536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1273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47160" y="1463040"/>
            <a:ext cx="4297680" cy="3931920"/>
          </a:xfrm>
        </p:spPr>
        <p:txBody>
          <a:bodyPr anchor="ctr" anchorCtr="0">
            <a:normAutofit/>
          </a:bodyPr>
          <a:lstStyle>
            <a:lvl1pPr algn="ctr"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5EBEF67-1D90-5D54-354B-6412957B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87A7C1D-E0BF-03ED-4BF5-BD5B7A5E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C53B-D534-AA48-85B3-4F5B03DDCBA8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13DCCFC-6C6C-BEE4-3288-E22430B7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A04066B-2A84-9323-C5DA-5B348302F471}"/>
              </a:ext>
            </a:extLst>
          </p:cNvPr>
          <p:cNvSpPr>
            <a:spLocks noChangeAspect="1"/>
          </p:cNvSpPr>
          <p:nvPr/>
        </p:nvSpPr>
        <p:spPr>
          <a:xfrm>
            <a:off x="3069336" y="402336"/>
            <a:ext cx="6053328" cy="605332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B1BE2BD-7F8B-7C22-CFB1-672436A435C5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096000" y="0"/>
            <a:ext cx="0" cy="402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3605ED7-A153-EC6F-5FAD-36B4B4358E06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6096000" y="6455664"/>
            <a:ext cx="0" cy="4023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3C8215DB-D097-7C38-9C71-D1CFEFEF6A85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A25622-E70C-87A2-8948-57015501A771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BC90E86-9351-B357-1E5C-6FFBE66DCF8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002D9F6-1ABE-59A5-65EE-083DC0F5BBAD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95F9938-96CE-D789-BC11-3480B8489FD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917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32" y="862335"/>
            <a:ext cx="4389120" cy="512064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47100" y="816615"/>
            <a:ext cx="4389120" cy="5212080"/>
          </a:xfrm>
        </p:spPr>
        <p:txBody>
          <a:bodyPr anchor="ctr" anchorCtr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A7CB4E-BD8C-8E4D-91FF-B1939559C134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97BF5B-32BC-BBD0-CF2F-278F9759F7B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B8C6683-0AEB-503B-BAF1-51DAAF22F621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B2043B3-B90B-491D-9203-45C5F867EC8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AE574BD-DC36-6D57-B675-4DC205A2F99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D0042C9-94A3-B61B-E948-DEAD329E857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D93BD77-3686-B555-2FC0-ACF67E598393}"/>
              </a:ext>
            </a:extLst>
          </p:cNvPr>
          <p:cNvCxnSpPr>
            <a:cxnSpLocks/>
          </p:cNvCxnSpPr>
          <p:nvPr/>
        </p:nvCxnSpPr>
        <p:spPr>
          <a:xfrm>
            <a:off x="609600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065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623" y="822960"/>
            <a:ext cx="4342337" cy="2103120"/>
          </a:xfrm>
        </p:spPr>
        <p:txBody>
          <a:bodyPr anchor="t" anchorCtr="0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9E984F9-2199-EBFA-F2CC-8763C190A20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699909B-C939-96B1-BC6D-ADAB553102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4672" y="402336"/>
            <a:ext cx="5289176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r="1" b="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00623" y="3834765"/>
            <a:ext cx="4343400" cy="2103120"/>
          </a:xfrm>
        </p:spPr>
        <p:txBody>
          <a:bodyPr>
            <a:normAutofit/>
          </a:bodyPr>
          <a:lstStyle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5143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2pPr>
            <a:lvl3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D52F3B9-F3FC-C6BA-2D5C-232401B1DDB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42E188-D61A-9842-B8A2-1559B3399613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AA914D9-9468-7038-39C3-3B639A66D86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0CE65A-BB1E-AC85-3441-39F20A18F2A5}"/>
              </a:ext>
            </a:extLst>
          </p:cNvPr>
          <p:cNvGrpSpPr/>
          <p:nvPr/>
        </p:nvGrpSpPr>
        <p:grpSpPr>
          <a:xfrm>
            <a:off x="6093848" y="402336"/>
            <a:ext cx="5297241" cy="6053328"/>
            <a:chOff x="6093848" y="402336"/>
            <a:chExt cx="5297241" cy="6053328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B186CB7-6AEB-B743-4514-FD48EC8624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3848" y="3425476"/>
              <a:ext cx="529724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6BA0EC0-9334-E3BD-A943-2A6CE641D18A}"/>
                </a:ext>
              </a:extLst>
            </p:cNvPr>
            <p:cNvCxnSpPr/>
            <p:nvPr/>
          </p:nvCxnSpPr>
          <p:spPr>
            <a:xfrm>
              <a:off x="6099748" y="402336"/>
              <a:ext cx="0" cy="60533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E199F47-2C0A-4C3F-B557-642A89A02175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87DDCC1-3A31-C96B-B944-3D034E35CE59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521C807-39D4-D4AA-9527-8658CEF781D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E28386-8201-E969-93C4-035054A6593B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15476B2-B1B9-0305-3417-F5958B27BB8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93378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52" y="816615"/>
            <a:ext cx="4297680" cy="521208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79C5E13-DAC4-195E-1928-8B3D9E93B84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04000" y="2184400"/>
            <a:ext cx="4298950" cy="2468563"/>
          </a:xfrm>
        </p:spPr>
        <p:txBody>
          <a:bodyPr anchor="ctr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0C1909-8EA0-3E44-B1AC-A9EA56584238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4AF90E-26F2-BCC1-1730-ECA670AFE5A9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87397F7-ED9A-8F00-3F67-261E1D3015B7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FA2613-2C66-F678-F8F9-98BC7AA76A7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9C37B4F-9C8D-F842-D910-EFB122B37BA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9ABB5DB-6C07-7796-F8FD-C5EF39B54DC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1FF3CE0-FE95-A5D4-5EF7-60EA03431A10}"/>
              </a:ext>
            </a:extLst>
          </p:cNvPr>
          <p:cNvCxnSpPr>
            <a:cxnSpLocks/>
          </p:cNvCxnSpPr>
          <p:nvPr/>
        </p:nvCxnSpPr>
        <p:spPr>
          <a:xfrm>
            <a:off x="609600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571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52" y="816615"/>
            <a:ext cx="4297680" cy="521208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89369" y="1045029"/>
            <a:ext cx="3900879" cy="4663440"/>
          </a:xfrm>
        </p:spPr>
        <p:txBody>
          <a:bodyPr anchor="ctr" anchorCtr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52DD5A-B150-8340-8E59-4C8F3F7E3A59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2062BE-564D-E723-4D32-E97A7D6D9BFF}"/>
              </a:ext>
            </a:extLst>
          </p:cNvPr>
          <p:cNvCxnSpPr>
            <a:cxnSpLocks/>
          </p:cNvCxnSpPr>
          <p:nvPr/>
        </p:nvCxnSpPr>
        <p:spPr>
          <a:xfrm>
            <a:off x="609600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24391A-72C8-59EB-093A-7DB51C79B077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EFAD0B9-5EED-C0C3-D1D9-648F10ED7BE6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B9583C-8B41-3D50-9FDD-E26958D31AFD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FEAC0D2-6922-25FF-877D-8CDA3D65C5E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28399D9-F337-D887-E4B6-C348B7A9629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2314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32" y="816615"/>
            <a:ext cx="4389120" cy="521208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4BC836E-EE23-E8E8-F704-10EB1EBA074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45248" y="816615"/>
            <a:ext cx="4389104" cy="5224768"/>
          </a:xfrm>
        </p:spPr>
        <p:txBody>
          <a:bodyPr anchor="ctr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FD936B8-E398-1A41-8DE9-58DDB113FEEA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35B3E4-3247-E935-5816-43C07DF6498F}"/>
              </a:ext>
            </a:extLst>
          </p:cNvPr>
          <p:cNvCxnSpPr>
            <a:cxnSpLocks/>
          </p:cNvCxnSpPr>
          <p:nvPr/>
        </p:nvCxnSpPr>
        <p:spPr>
          <a:xfrm>
            <a:off x="6096000" y="402336"/>
            <a:ext cx="0" cy="605332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0567FB-D8E5-4494-8865-28151857CC4C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12D679A-B370-3459-D826-984A8FAAB54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A0B87DB-56D9-FC57-14D7-948086B86C1B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510EE14-987F-5583-91B2-3C68EE913C1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1296E2B-A6A5-A82B-D158-69450A5EA39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0716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1170C3BF-B703-4A66-2FFE-1FD2365D0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0080"/>
            <a:ext cx="10058400" cy="777239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1884465-7638-4041-56EF-684A60E846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9848" y="1463040"/>
            <a:ext cx="10052050" cy="47545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7C0DEB-4AE1-EA4D-826D-E3C22802B94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5E13058-C9D5-FD2D-4E13-939A6700763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2AF45BD-F4F0-4F29-C005-BA3BC8AF0A65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B8559CA-B25F-A779-165D-000F511BD53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076E1BB-25B4-D52E-01F1-44C64375D6F6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9C388FC-A0B6-481D-BEB4-876D3CFC3F7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950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1BE259E-88AB-BB2B-BAA5-9AF1880F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0080"/>
            <a:ext cx="10058400" cy="7315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63040"/>
            <a:ext cx="10058400" cy="438912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E2752B3-7BF7-614C-A80A-1256FFE41AD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0FE2746-CBB4-791D-92ED-7D4BA96D0C9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872F8CD-9781-5B69-6A2F-ACD2927779DB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209B7C8-C55B-17E4-6C60-9C15BB7A632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F0942E2-D6E0-4A3B-CF5E-C7A8F0B917C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A5B6906-9443-FEB0-23E3-78142F3660A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81634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3C509E-C7AC-2821-160D-02A10B584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9" y="640080"/>
            <a:ext cx="10058400" cy="731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53C0EFA-B5AE-CA80-DC77-DA3E8AC5A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69975" y="1463675"/>
            <a:ext cx="10052050" cy="475456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0482BA7-8406-1C47-9A76-988652CA5787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0433CD-47AD-50BF-BD73-0A8881E7799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F453102-CF88-5F5D-F01F-D55DFF9F821B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0331B85-F551-1D98-E249-E17615E9AA7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F1728A5-B526-3330-7A6A-8E6E4F5AB128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C48EDDF-9CB1-4C44-B1E2-CC97C6F10B3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8049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5002" y="786386"/>
            <a:ext cx="2769913" cy="196596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60F07FB-C605-C475-2466-273F0A3662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" y="396510"/>
            <a:ext cx="6984300" cy="605688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278" t="9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5002" y="2899068"/>
            <a:ext cx="2769913" cy="315426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67EAB-987E-5A82-3A52-4B05A2268E0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F03E26-E542-1A4D-AC7A-1E4E95BAEC6A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DB01B09-0705-352B-A1FA-3E626EF069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CEB4D60-2464-A9C4-215B-159431C1081B}"/>
              </a:ext>
            </a:extLst>
          </p:cNvPr>
          <p:cNvCxnSpPr/>
          <p:nvPr/>
        </p:nvCxnSpPr>
        <p:spPr>
          <a:xfrm>
            <a:off x="7790269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F5C2EA-B780-9C9C-77C2-9C6E76A4045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856C059-7605-4C77-F758-743839E07508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DD5A105-823E-7F57-9BD9-B921E9D0B77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12C3FE9-B32A-64E0-FF0E-729AFCAC0FF0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29F84BA-E3BA-190A-D926-B57563866DF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709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6"/>
            <a:ext cx="2733933" cy="196596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60F07FB-C605-C475-2466-273F0A3662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2899068"/>
            <a:ext cx="2733933" cy="315426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97207" y="396510"/>
            <a:ext cx="6984300" cy="605688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278" t="9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67EAB-987E-5A82-3A52-4B05A2268E0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15476B0-E2C7-E147-B9CE-3E274E847A5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DB01B09-0705-352B-A1FA-3E626EF069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CEB4D60-2464-A9C4-215B-159431C1081B}"/>
              </a:ext>
            </a:extLst>
          </p:cNvPr>
          <p:cNvCxnSpPr/>
          <p:nvPr/>
        </p:nvCxnSpPr>
        <p:spPr>
          <a:xfrm>
            <a:off x="439244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306094-CD46-FD37-15EF-7C5ED43D2E0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313FC44-1419-B29C-2719-5D21B5FAB872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E635384-8C2F-F008-F19F-E7277C4CD82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F94D592-13C7-2B81-775C-17CEE45C682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AAC0629-36FF-17F3-D1B6-1FFADC425E4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469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4292076"/>
            <a:ext cx="3291840" cy="1737355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340" y="400050"/>
            <a:ext cx="10561320" cy="3602303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b="-1756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63440" y="4292076"/>
            <a:ext cx="6309360" cy="173736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D7DCC1-5043-7A46-8443-F8426D5EAB75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41AB78-00EA-C6DB-5859-59235D680038}"/>
              </a:ext>
            </a:extLst>
          </p:cNvPr>
          <p:cNvCxnSpPr>
            <a:cxnSpLocks/>
          </p:cNvCxnSpPr>
          <p:nvPr/>
        </p:nvCxnSpPr>
        <p:spPr>
          <a:xfrm>
            <a:off x="803185" y="4018394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E402F3EE-5A8F-A913-E4A4-DE5F2B1F2E2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FB51874-0819-129D-10E6-493F10681A3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DD5B01-D5A3-844C-1227-68F4BC23071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2B9A768-047B-4797-F4FA-1949EC09586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5CE28C1-4A24-5039-21A3-CAB1FFE878C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843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3291840" cy="173736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63440" y="786384"/>
            <a:ext cx="6309360" cy="173736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255FBD2-735E-C257-607E-CB2F585DBB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5340" y="2831629"/>
            <a:ext cx="10561320" cy="3602303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b="-1756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A2963D-70FD-3A42-A53A-2480966C033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41AB78-00EA-C6DB-5859-59235D680038}"/>
              </a:ext>
            </a:extLst>
          </p:cNvPr>
          <p:cNvCxnSpPr>
            <a:cxnSpLocks/>
          </p:cNvCxnSpPr>
          <p:nvPr/>
        </p:nvCxnSpPr>
        <p:spPr>
          <a:xfrm>
            <a:off x="803185" y="2802870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E402F3EE-5A8F-A913-E4A4-DE5F2B1F2E2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FB51874-0819-129D-10E6-493F10681A3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DD5B01-D5A3-844C-1227-68F4BC23071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2B9A768-047B-4797-F4FA-1949EC09586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5CE28C1-4A24-5039-21A3-CAB1FFE878C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2788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0" y="786385"/>
            <a:ext cx="3291840" cy="149961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4FEC1-7004-7D66-39C0-5B3A0B2E46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3" y="400050"/>
            <a:ext cx="6452176" cy="6052952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39" t="38" r="-12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80960" y="2468880"/>
            <a:ext cx="3291840" cy="3549735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F019D-CA37-05FF-D534-08FDF17D319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1A8FB16-FCFB-DA44-98E9-136CD51670D6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82A8A-3017-C293-CAA4-79DAC74143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9BCF003-D6AC-D9E0-C254-602FAE60278B}"/>
              </a:ext>
            </a:extLst>
          </p:cNvPr>
          <p:cNvCxnSpPr/>
          <p:nvPr/>
        </p:nvCxnSpPr>
        <p:spPr>
          <a:xfrm>
            <a:off x="7267016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80CB927-6193-3B14-8326-BBA8970C4F3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BDFF263-1BF6-293B-B046-2941778BCA54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A48FB5-B732-D35D-2F75-840EFFCA6EF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64D5118-DFE8-485E-6BE3-B042C0129B0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C779D56-9125-9DD5-D919-9FBC4DE4C9C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8883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492" y="790302"/>
            <a:ext cx="3291840" cy="149961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F358B6-BD90-E536-E301-EAF518F93DD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2468880"/>
            <a:ext cx="3291840" cy="3547872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5692" y="402336"/>
            <a:ext cx="6455664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-271" t="1" r="-2" b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65757A-4818-B0C9-F86A-A70480EA9B0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EFB3A8-11B5-7149-8412-15238624EFF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B5840-4614-F082-0EE8-166E877279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BE0255-54E9-B23E-623C-F5C3D5397CDC}"/>
              </a:ext>
            </a:extLst>
          </p:cNvPr>
          <p:cNvCxnSpPr/>
          <p:nvPr/>
        </p:nvCxnSpPr>
        <p:spPr>
          <a:xfrm>
            <a:off x="4911667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B048E29-F249-FCD5-75C6-EF3AD539208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B581520-7C65-58B5-6A72-4A87A2886B4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6D33EF2-FCD9-64BB-D5BD-71A6C1A0BCA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74CC74B-22E1-1F2A-8B43-52BB3A2671A2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133C6DA-321C-7253-1FDF-F238DBFA8DA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2167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7" y="786384"/>
            <a:ext cx="5456295" cy="100584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9D9456A-3FB8-5960-7F55-D6B686CFFC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7" y="1920240"/>
            <a:ext cx="5456295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78133" y="402336"/>
            <a:ext cx="4307415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-549" r="-154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242EA1D-81E7-620D-1BD8-6D18329BD22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0FCFAB-53E3-A342-A296-D67E0AB8D0C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81505A7-ADCB-6529-BE02-48BD8F2CFD0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0A70D03-884A-50D9-2A83-C93ADDD49A38}"/>
              </a:ext>
            </a:extLst>
          </p:cNvPr>
          <p:cNvCxnSpPr/>
          <p:nvPr/>
        </p:nvCxnSpPr>
        <p:spPr>
          <a:xfrm>
            <a:off x="7054440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69C2927C-12EE-49B3-DF99-04A869F1E12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0EFC1CE-B3AD-ED82-4797-595D2898220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42A2DBA-4EA6-1D56-360C-A2123A287B6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281C874-21DE-792C-9FEE-BF48EECBBC6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86A35DD-6C6E-B96F-0038-DD2CD277792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5732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0" y="786384"/>
            <a:ext cx="5394960" cy="100584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26D65-1470-5355-C0AB-4C755AE3646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26947C16-472E-02E4-EE92-74FC49AB3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1700" y="402336"/>
            <a:ext cx="4382592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-123" t="151" r="-225" b="-15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77840" y="1920240"/>
            <a:ext cx="539496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103F24-F909-9BD0-1CE0-3AFA9296B69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C46901-11EF-4445-8903-DC36784F331E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147767-378C-917C-1CEA-C28D4F2BD42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FB8D92F-DD5D-21B4-7D10-80457CCEDEC0}"/>
              </a:ext>
            </a:extLst>
          </p:cNvPr>
          <p:cNvCxnSpPr/>
          <p:nvPr/>
        </p:nvCxnSpPr>
        <p:spPr>
          <a:xfrm>
            <a:off x="5185777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63C3FE30-EF8F-C27D-E8AB-BB565902B9F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DB333B6-9BB2-24CF-B636-1E04F141121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9F5CADF-5A1B-0BEC-D60A-C6D3AF70F25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85755C8-3D3B-E5E6-1F70-528A7BCA65A3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E6F374D-A3D9-FD1D-A133-794607CFD75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0648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FE20B57-74C2-7AD8-6E07-D29EE6A6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912" y="4597404"/>
            <a:ext cx="9784077" cy="980435"/>
          </a:xfrm>
        </p:spPr>
        <p:txBody>
          <a:bodyPr anchor="b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28025AC-332D-ADB0-3E96-03E4761BBC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8" y="5668963"/>
            <a:ext cx="9784842" cy="6397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8258" y="404999"/>
            <a:ext cx="10575485" cy="3836802"/>
          </a:xfrm>
          <a:blipFill dpi="0" rotWithShape="1">
            <a:blip r:embed="rId2">
              <a:alphaModFix amt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1" b="-66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040831" y="4203335"/>
            <a:ext cx="349431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6A42598-CA8F-5141-9F98-7018240FA786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904286-3DEB-9849-219D-A085C0024794}"/>
              </a:ext>
            </a:extLst>
          </p:cNvPr>
          <p:cNvCxnSpPr>
            <a:cxnSpLocks/>
          </p:cNvCxnSpPr>
          <p:nvPr/>
        </p:nvCxnSpPr>
        <p:spPr>
          <a:xfrm>
            <a:off x="803185" y="4267354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CF7D0C-5069-E36A-74BE-09B74A8BDF5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3A121A0-9E65-3E8B-DBB2-52D98873A8C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2B9F357-72AD-336C-0877-A0314E65294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373381C-AC31-FE63-FC5F-EFE48EAFF6B6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3AEBC41-77CA-7255-DEC2-73C82A6D4ED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0553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3749040"/>
            <a:ext cx="2834640" cy="228600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C31E5265-51B9-0DA3-10B4-945EE49517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340" y="406401"/>
            <a:ext cx="10561320" cy="2987416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-44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14800" y="3749040"/>
            <a:ext cx="6858000" cy="228600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B5C750C-98D3-2541-9DBA-212130458E4E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7DF89E-6618-A2A2-BC84-986CED89FCC1}"/>
              </a:ext>
            </a:extLst>
          </p:cNvPr>
          <p:cNvCxnSpPr>
            <a:cxnSpLocks/>
          </p:cNvCxnSpPr>
          <p:nvPr/>
        </p:nvCxnSpPr>
        <p:spPr>
          <a:xfrm>
            <a:off x="803185" y="3412227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1A396D86-8A66-3FA9-3546-3A1F8577907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D844445-C27C-0A5B-2D4A-490DC1664AD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629BDA0-67DC-312E-1148-3B3D607358C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B6FA474-6534-5F04-1B35-0A8CB67144C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C3F2445-DE75-8F1D-AF29-50897C3A8D1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4731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2834640" cy="219456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C41AE8B-FC59-39B1-281C-D38D03D05BC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14800" y="786384"/>
            <a:ext cx="6858000" cy="219456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340" y="3461829"/>
            <a:ext cx="10561320" cy="2987416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-628" b="-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B489A-1FCE-1E30-E1BC-2F89D0AEA64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C99844-6C9E-BB4D-8B47-7C2CC32AAC0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037D5D-163A-01CE-9AE6-33821E23DC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00730B6-4EF5-7F9C-E6DB-635C947CFEE3}"/>
              </a:ext>
            </a:extLst>
          </p:cNvPr>
          <p:cNvCxnSpPr>
            <a:cxnSpLocks/>
          </p:cNvCxnSpPr>
          <p:nvPr/>
        </p:nvCxnSpPr>
        <p:spPr>
          <a:xfrm>
            <a:off x="803185" y="3443041"/>
            <a:ext cx="1058414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91AE5A9-CF62-A508-3C2C-E3BE594AC2D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CCEFB20-F364-CF05-360F-6CC5D88ACC5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1BD6A10-DA26-A78C-A5C9-6E848476002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879492A-67D3-53D1-F50F-DBC8A33D245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72D47D6-60C0-53E4-BD56-F71C892CDD5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5723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786384"/>
            <a:ext cx="5669280" cy="9144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D0F53A5-B7B2-D195-CE9A-F93E7073A7F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5544" y="400051"/>
            <a:ext cx="4098966" cy="6052952"/>
          </a:xfrm>
          <a:blipFill dpi="0" rotWithShape="1">
            <a:blip r:embed="rId2">
              <a:alphaModFix amt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" r="-527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828800"/>
            <a:ext cx="566928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DA056-F89A-AE3C-C34A-38BEC586914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82611-C0A2-BD42-A8F7-C2F9A013F10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CEB9FDE-D96C-0906-A793-822DD355B4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DB4CF5-18AD-6BFC-8AA3-4292C4318D77}"/>
              </a:ext>
            </a:extLst>
          </p:cNvPr>
          <p:cNvCxnSpPr>
            <a:cxnSpLocks/>
          </p:cNvCxnSpPr>
          <p:nvPr/>
        </p:nvCxnSpPr>
        <p:spPr>
          <a:xfrm>
            <a:off x="4912108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2AFAE229-30B5-59F6-95B3-5A0028AA9FD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F9983B3-9D4B-C7C3-42B6-FC4112EDA17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9FE12F5-E33A-8435-EC5D-4056ACEF775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30088E3-D111-48BB-2932-C12F38A348E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19E4F3-5171-B07A-3705-6FF5F7EC506B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7896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5669280" cy="9144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169C89B-17A4-F382-1720-170DCCD7B6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1828800"/>
            <a:ext cx="566928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226A60F8-6BFE-EE58-8E8B-8E42FCDABF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80239" y="400051"/>
            <a:ext cx="4098966" cy="6052952"/>
          </a:xfrm>
          <a:blipFill dpi="0" rotWithShape="1">
            <a:blip r:embed="rId2">
              <a:alphaModFix amt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r="-19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58DE0-8FDC-961F-A73B-ED321A160D7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48417B-2BA9-FC42-993A-F5CAB8ABAB3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E6F948F-9E87-C016-444D-D9F266B8C98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42AE50-E725-8CC9-C210-91ADF8C0F6FE}"/>
              </a:ext>
            </a:extLst>
          </p:cNvPr>
          <p:cNvCxnSpPr/>
          <p:nvPr/>
        </p:nvCxnSpPr>
        <p:spPr>
          <a:xfrm>
            <a:off x="7258461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CFCB2DB0-8C6B-DBBA-F594-AC4F2954C42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DB4D22E-4E74-6984-AF14-681AA8D9125F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0E9A215-4EBA-4F98-1C96-43269B57F2F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DB5B197-9DE8-9BBC-A47D-F378F717E43A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B835935-392C-76CA-C57F-44990EBEB04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1884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9784080" cy="640080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7009" y="1645921"/>
            <a:ext cx="4777774" cy="440031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0" t="120" b="-8976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0" y="1645920"/>
            <a:ext cx="4572000" cy="4572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9956DE8-31F3-0C48-AD89-A99E39B5E35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1DBAD0-D07B-A74F-6666-CA41ADD20C7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FDF152-974F-A342-D2EF-E16DCAC7FECE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22D320-6A18-F2A0-9B5F-6D2CCF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E0112F-DFB9-2DAB-0FC6-60936EBCA118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576E3A-B8F0-5B5D-66BC-71D6BDE8606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444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9784080" cy="640080"/>
          </a:xfrm>
        </p:spPr>
        <p:txBody>
          <a:bodyPr anchor="t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7008" y="1645920"/>
            <a:ext cx="5987920" cy="4400319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3" t="5" r="302" b="-8984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92654" y="1645920"/>
            <a:ext cx="3380146" cy="438912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247F170-621E-394E-A3F2-D37D14C6B27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1DBAD0-D07B-A74F-6666-CA41ADD20C7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FDF152-974F-A342-D2EF-E16DCAC7FECE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22D320-6A18-F2A0-9B5F-6D2CCF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E0112F-DFB9-2DAB-0FC6-60936EBCA118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576E3A-B8F0-5B5D-66BC-71D6BDE8606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486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9784080" cy="640080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1645920"/>
            <a:ext cx="4572000" cy="4572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D69BDBE1-5F80-669A-1B59-BD1E8D2515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11963" y="1645921"/>
            <a:ext cx="4777774" cy="440031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0" t="-4" r="100" b="-8973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FEB256-000B-7640-A176-A6ED88FB302B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1DBAD0-D07B-A74F-6666-CA41ADD20C7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3FDF152-974F-A342-D2EF-E16DCAC7FECE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22D320-6A18-F2A0-9B5F-6D2CCFD3C85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E0112F-DFB9-2DAB-0FC6-60936EBCA118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576E3A-B8F0-5B5D-66BC-71D6BDE8606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4374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388" y="786385"/>
            <a:ext cx="7772400" cy="9144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2A0CE-6B73-A9EE-CD61-DA01E0E315A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3" y="393289"/>
            <a:ext cx="2084255" cy="6051054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91" t="148" r="-487" b="-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09388" y="1828800"/>
            <a:ext cx="777240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E48AFF-3397-202B-9BA6-6E2E52FB96B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187FAD-DCB9-3D4B-B066-9000219F05FB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641B0-A410-A060-9C4C-10246CEEB0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F926A3E-707E-8CA6-DFD9-FDE70CA34896}"/>
              </a:ext>
            </a:extLst>
          </p:cNvPr>
          <p:cNvCxnSpPr>
            <a:cxnSpLocks/>
          </p:cNvCxnSpPr>
          <p:nvPr/>
        </p:nvCxnSpPr>
        <p:spPr>
          <a:xfrm>
            <a:off x="2899086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05F551DA-7593-8CE8-512A-2CF19A5FEED9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E1E5FA2-0258-F65F-0046-4F63C680164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C2681D-C958-88C3-4FE4-BD36D597EB7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A1CB91-86F4-F718-46CE-4C26351E5D6F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B704D5-99FF-334E-D340-F640FC2846D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7275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7772400" cy="9144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510D14-6E1B-BEBD-9ECF-6FD664E6D6C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1828800"/>
            <a:ext cx="7772400" cy="420624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B0662064-5DE4-D3A3-3200-46801CAA7B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87478" y="393289"/>
            <a:ext cx="2084255" cy="6051054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192" t="148" r="-748" b="-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2CB399-7148-CC45-1784-53BEB832275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89C5B77-1EC5-224E-B44E-9B786878273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03136-9022-B685-BD72-AA2F8D6F1D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D7FB67-CB66-8B73-E144-D9B0FD1BF4CC}"/>
              </a:ext>
            </a:extLst>
          </p:cNvPr>
          <p:cNvCxnSpPr/>
          <p:nvPr/>
        </p:nvCxnSpPr>
        <p:spPr>
          <a:xfrm>
            <a:off x="9250563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5C050196-5CDD-7D23-C735-405CCFDE0F5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915F7F2-4F99-DBC2-59AE-D63FDE09B1F3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337699A-63EB-A2E6-B9B8-E85B7B64F02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0BE2E12-53E7-56D7-104B-F918B8D5372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CBDF578-3A17-02BF-93ED-AF5F8E7F4A5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8689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108" y="786384"/>
            <a:ext cx="4023360" cy="128016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0455" y="2396086"/>
            <a:ext cx="4070907" cy="3637825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-1" b="-11100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69280" y="786384"/>
            <a:ext cx="5303520" cy="530352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F601A6-19D3-EB49-B7F2-A9801AE13DA6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49E27E-A638-3E50-4392-58116C1AACD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22E0D86-7613-34C8-CDC4-C77532A2263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B29EB0-E237-1D57-CA8E-EAD308E9C0C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86316C5-C89C-53D5-EDF8-06B3752F88A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22B727D-16F7-192C-BDC7-987EE4A4BF9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5767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8D1A68-0FAC-B397-3F43-E7E6DB16F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598" y="1126010"/>
            <a:ext cx="4668639" cy="3478778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E97102-355A-91BC-FF97-2F2F544144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4891711-2302-9D63-B25E-AF7AF07C3A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5598" y="4731335"/>
            <a:ext cx="4668642" cy="1193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391879C3-FF15-5DBC-60E1-15862E5236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" y="397791"/>
            <a:ext cx="5289176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52" t="75"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F24230-5D44-0E0B-741C-23E5B8A506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5D23C8-9820-654D-9C1E-FE1FC23DA807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DF417E-29EA-8AA4-1FB6-094EEC6C1C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8922217-2748-2314-B47E-D795069B2538}"/>
              </a:ext>
            </a:extLst>
          </p:cNvPr>
          <p:cNvCxnSpPr>
            <a:cxnSpLocks/>
          </p:cNvCxnSpPr>
          <p:nvPr/>
        </p:nvCxnSpPr>
        <p:spPr>
          <a:xfrm>
            <a:off x="6099048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0D6AF0-B6F6-A093-A469-888C617C34D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6E95A7-955E-FC5B-D104-EC6701D6FA60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445FC1A-7536-FA20-E5DC-2D810097554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B12FF6-F32F-DFCA-9885-6FE91F1A8A3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FE863DC-51BC-8D1D-3164-799EBBDAD6F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7141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9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108" y="786384"/>
            <a:ext cx="2834640" cy="1453896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0457" y="2388928"/>
            <a:ext cx="2859291" cy="3644982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t="-1" b="-10882"/>
            </a:stretch>
          </a:blip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786384"/>
            <a:ext cx="6492240" cy="54864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DCFA2C-3BE3-964B-9AAF-C20CC59CEE43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7B351E8-DE44-EF78-C152-3A103EEBFEAE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9CEF53B-E5B3-5228-FC6C-55411F158D8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B08AC4D-0833-297F-6CBF-8A5D8729D99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E625D5-BBCB-B34F-682F-6A7EBBD42572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36439E-B9F9-BC55-6D36-2CBD97558C5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4185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19" y="4634716"/>
            <a:ext cx="5897880" cy="135331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400" b="0" i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07008" y="603503"/>
            <a:ext cx="9601200" cy="433425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0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A3CDA5-1015-3148-A386-36088AF5334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3498D5-7EC6-8C79-86BA-7C39A73A10D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FE65860-291D-DD0A-0AF6-EB6BDAF11248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D542EDA-61BE-919A-EA3E-08EBB658FD7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9E31BBA-19B1-9E32-10DC-6E50B5D242DB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40D6BDC-E9D3-BF86-AB1A-64748EAD4D44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4045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4193183"/>
            <a:ext cx="5486400" cy="100584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400" b="0" i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38400" y="1240974"/>
            <a:ext cx="7315200" cy="3065419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0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12E8AA-E35F-CF44-B5A4-3B5EDD4AC3F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D5DE95-288B-FAB7-3326-9E5BFCE5B746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84611E9-169A-4656-2416-A78901FFF7E6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14C6CB-F651-2912-3E36-09C365D55330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DB412A5-131A-058B-C206-D8CE2D23F5F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CFD5865-7471-0A98-E714-A522448C7F1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1C1E35-5D55-2FA3-7A17-EBD8530A424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383D922-3CCD-2925-A440-432366817A2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D335464-04F4-7CE0-7F26-F8015820B23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A45CF0-48C0-1646-B20C-11D8E858590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A20515-3DFE-12B8-CD96-E3A75B4B7E2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7660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26D58EB7-9EC7-5A50-30A3-E2D9EDD0F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018" y="1599060"/>
            <a:ext cx="5052018" cy="3658736"/>
          </a:xfrm>
        </p:spPr>
        <p:txBody>
          <a:bodyPr anchor="ctr">
            <a:normAutofit/>
          </a:bodyPr>
          <a:lstStyle>
            <a:lvl1pPr>
              <a:defRPr sz="2400" cap="none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E2753DF-FB9B-AECE-E745-E846066B174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4400" y="1600200"/>
            <a:ext cx="5140325" cy="3657600"/>
          </a:xfrm>
        </p:spPr>
        <p:txBody>
          <a:bodyPr anchor="ctr">
            <a:normAutofit/>
          </a:bodyPr>
          <a:lstStyle>
            <a:lvl1pPr marL="0" indent="0">
              <a:lnSpc>
                <a:spcPct val="90000"/>
              </a:lnSpc>
              <a:buNone/>
              <a:defRPr sz="20000"/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FF3B4E-61F2-9C45-A7C9-0649FA3F05A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D5DE95-288B-FAB7-3326-9E5BFCE5B746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84611E9-169A-4656-2416-A78901FFF7E6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D14C6CB-F651-2912-3E36-09C365D55330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DB412A5-131A-058B-C206-D8CE2D23F5F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CFD5865-7471-0A98-E714-A522448C7F1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1C1E35-5D55-2FA3-7A17-EBD8530A424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383D922-3CCD-2925-A440-432366817A2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D335464-04F4-7CE0-7F26-F8015820B23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A45CF0-48C0-1646-B20C-11D8E858590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A20515-3DFE-12B8-CD96-E3A75B4B7E2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76975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0" y="4131153"/>
            <a:ext cx="3200400" cy="1545336"/>
          </a:xfrm>
          <a:noFill/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1600" b="0" i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10000" y="1832029"/>
            <a:ext cx="4572000" cy="2475441"/>
          </a:xfrm>
          <a:noFill/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15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4A289B-0B17-4246-8E33-E89C12A9084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F377ED0-0CD0-101F-CACC-5C208B8095EB}"/>
              </a:ext>
            </a:extLst>
          </p:cNvPr>
          <p:cNvGrpSpPr/>
          <p:nvPr/>
        </p:nvGrpSpPr>
        <p:grpSpPr>
          <a:xfrm>
            <a:off x="801384" y="402336"/>
            <a:ext cx="10591869" cy="6053328"/>
            <a:chOff x="801384" y="402336"/>
            <a:chExt cx="10591869" cy="605332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B0FAE67-C3ED-90D8-482E-2E87FCA1F0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336" y="402336"/>
              <a:ext cx="6053328" cy="6053328"/>
            </a:xfrm>
            <a:prstGeom prst="ellipse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BE06F7-8D5F-567C-D53C-8F3CFA65C6D8}"/>
                </a:ext>
              </a:extLst>
            </p:cNvPr>
            <p:cNvCxnSpPr>
              <a:cxnSpLocks/>
            </p:cNvCxnSpPr>
            <p:nvPr/>
          </p:nvCxnSpPr>
          <p:spPr>
            <a:xfrm>
              <a:off x="801384" y="3421722"/>
              <a:ext cx="22705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C1729EF-2962-C057-669D-86C7189119A0}"/>
                </a:ext>
              </a:extLst>
            </p:cNvPr>
            <p:cNvCxnSpPr>
              <a:cxnSpLocks/>
            </p:cNvCxnSpPr>
            <p:nvPr/>
          </p:nvCxnSpPr>
          <p:spPr>
            <a:xfrm>
              <a:off x="9122664" y="3421722"/>
              <a:ext cx="22705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F37E54-885B-DD4C-C480-18762D2DF579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CD173DE-2107-A0E3-872C-F0DE9ACA3DC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BFAFD58-96FA-72FC-A387-4EA88A7A5D6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0CF3863-040E-3592-1588-20A1771871E3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44D909-6FC8-C0DB-01C7-AFCF7B50FCD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09267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-1216560"/>
            <a:ext cx="10652760" cy="11338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16736" y="1508760"/>
            <a:ext cx="8266176" cy="384048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4000" b="0" cap="all" baseline="0"/>
            </a:lvl1pPr>
            <a:lvl2pPr marL="228600" indent="0">
              <a:lnSpc>
                <a:spcPct val="100000"/>
              </a:lnSpc>
              <a:buNone/>
              <a:defRPr sz="3600" b="0" cap="all" baseline="0"/>
            </a:lvl2pPr>
            <a:lvl3pPr marL="457200" indent="0">
              <a:lnSpc>
                <a:spcPct val="100000"/>
              </a:lnSpc>
              <a:buNone/>
              <a:defRPr sz="3200" b="0" cap="all" baseline="0"/>
            </a:lvl3pPr>
            <a:lvl4pPr marL="685800" indent="0">
              <a:lnSpc>
                <a:spcPct val="100000"/>
              </a:lnSpc>
              <a:buNone/>
              <a:defRPr sz="2400" b="0" cap="all" baseline="0"/>
            </a:lvl4pPr>
            <a:lvl5pPr marL="914400" indent="0">
              <a:lnSpc>
                <a:spcPct val="100000"/>
              </a:lnSpc>
              <a:buNone/>
              <a:defRPr sz="2000" b="0" cap="all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2CDE-5B88-E044-9012-03F4795B046E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E2C763-62D0-A1C5-864F-A9FF05C9F944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321B696-8999-0658-38A2-748A73D0777A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21AECB6-597A-404C-79F2-BDE111DF3683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081CD60-7C40-DD6A-0B67-9125D3023EAA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A77C411-359E-F413-4B4B-544B4258F8D6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520E9D-E5D8-F168-5659-412DEA7EE638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35C892B-D62F-EE71-21EF-072002481B69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05C92F6-ED58-2722-DD71-BFD93A79C906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CFD0132-5667-3403-4950-88D7515B12BA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EEE9CF1-0848-BE96-4C3D-E4B7E1F4BBA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922588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-1234492"/>
            <a:ext cx="10652760" cy="11338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16736" y="1508760"/>
            <a:ext cx="8266176" cy="3840480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0" i="0" cap="all" baseline="0">
                <a:latin typeface="Bahnschrift Light" panose="020B0502040204020203" pitchFamily="34" charset="0"/>
              </a:defRPr>
            </a:lvl1pPr>
            <a:lvl2pPr marL="228600" indent="0">
              <a:lnSpc>
                <a:spcPct val="100000"/>
              </a:lnSpc>
              <a:buNone/>
              <a:defRPr sz="3200" b="0" i="0" cap="all" baseline="0">
                <a:latin typeface="Bahnschrift Light" panose="020B0502040204020203" pitchFamily="34" charset="0"/>
              </a:defRPr>
            </a:lvl2pPr>
            <a:lvl3pPr marL="457200" indent="0">
              <a:lnSpc>
                <a:spcPct val="100000"/>
              </a:lnSpc>
              <a:buNone/>
              <a:defRPr sz="2800" b="0" i="0" cap="all" baseline="0">
                <a:latin typeface="Bahnschrift Light" panose="020B0502040204020203" pitchFamily="34" charset="0"/>
              </a:defRPr>
            </a:lvl3pPr>
            <a:lvl4pPr marL="685800" indent="0">
              <a:lnSpc>
                <a:spcPct val="100000"/>
              </a:lnSpc>
              <a:buNone/>
              <a:defRPr sz="2400" b="0" cap="all" baseline="0"/>
            </a:lvl4pPr>
            <a:lvl5pPr marL="914400" indent="0">
              <a:lnSpc>
                <a:spcPct val="100000"/>
              </a:lnSpc>
              <a:buNone/>
              <a:defRPr sz="2000" b="0" cap="all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2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6D1D-DE21-9B42-8106-8CD72DA85F7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4BA861-592C-64C8-21E6-E3A8D2A72C72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D8A61F8-CE0C-8929-130C-4B75FB1F9373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5850C77-4C55-0E7C-15E8-B80234EF3D0B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99978E-99DF-3206-11F9-122473F3CC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18D896-CC55-8FDC-7842-7EAC1DF7DF7E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0B27C8-C99B-CAB9-24EA-4222A75D3BFC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09B5103-0315-C48A-F6CB-70023A60377C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2A373C0-8904-4E1A-AC77-DB8B14039D3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A58731C-1E1F-4D5A-81CD-F79CD40172A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DE29540-9512-0BC0-7BB2-3B7C57B4C11C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029168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876" y="-1216560"/>
            <a:ext cx="10652760" cy="11338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16736" y="1508760"/>
            <a:ext cx="8266176" cy="384048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4000" b="0" i="0" cap="all" baseline="0">
                <a:latin typeface="Bahnschrift Light" panose="020B0502040204020203" pitchFamily="34" charset="0"/>
              </a:defRPr>
            </a:lvl1pPr>
            <a:lvl2pPr marL="228600" indent="0">
              <a:lnSpc>
                <a:spcPct val="100000"/>
              </a:lnSpc>
              <a:buNone/>
              <a:defRPr sz="3200" b="0" i="0" cap="all" baseline="0">
                <a:latin typeface="Bahnschrift Light" panose="020B0502040204020203" pitchFamily="34" charset="0"/>
              </a:defRPr>
            </a:lvl2pPr>
            <a:lvl3pPr marL="457200" indent="0">
              <a:lnSpc>
                <a:spcPct val="100000"/>
              </a:lnSpc>
              <a:buNone/>
              <a:defRPr sz="2800" b="0" i="0" cap="all" baseline="0">
                <a:latin typeface="Bahnschrift Light" panose="020B0502040204020203" pitchFamily="34" charset="0"/>
              </a:defRPr>
            </a:lvl3pPr>
            <a:lvl4pPr marL="685800" indent="0">
              <a:lnSpc>
                <a:spcPct val="100000"/>
              </a:lnSpc>
              <a:buNone/>
              <a:defRPr sz="2400" b="0" cap="all" baseline="0">
                <a:latin typeface="+mn-lt"/>
              </a:defRPr>
            </a:lvl4pPr>
            <a:lvl5pPr marL="914400" indent="0">
              <a:lnSpc>
                <a:spcPct val="100000"/>
              </a:lnSpc>
              <a:buNone/>
              <a:defRPr sz="2000" b="0" cap="all" baseline="0">
                <a:latin typeface="+mn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7DC2-592A-C24E-8E32-92959310D82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4BA861-592C-64C8-21E6-E3A8D2A72C72}"/>
              </a:ext>
            </a:extLst>
          </p:cNvPr>
          <p:cNvGrpSpPr/>
          <p:nvPr/>
        </p:nvGrpSpPr>
        <p:grpSpPr>
          <a:xfrm>
            <a:off x="795290" y="400467"/>
            <a:ext cx="10603299" cy="6052793"/>
            <a:chOff x="795290" y="400467"/>
            <a:chExt cx="10603299" cy="605279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D8A61F8-CE0C-8929-130C-4B75FB1F9373}"/>
                </a:ext>
              </a:extLst>
            </p:cNvPr>
            <p:cNvCxnSpPr>
              <a:cxnSpLocks/>
            </p:cNvCxnSpPr>
            <p:nvPr/>
          </p:nvCxnSpPr>
          <p:spPr>
            <a:xfrm>
              <a:off x="797169" y="96634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5850C77-4C55-0E7C-15E8-B80234EF3D0B}"/>
                </a:ext>
              </a:extLst>
            </p:cNvPr>
            <p:cNvCxnSpPr>
              <a:cxnSpLocks/>
            </p:cNvCxnSpPr>
            <p:nvPr/>
          </p:nvCxnSpPr>
          <p:spPr>
            <a:xfrm>
              <a:off x="795290" y="5893973"/>
              <a:ext cx="106014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99978E-99DF-3206-11F9-122473F3CC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400467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18D896-CC55-8FDC-7842-7EAC1DF7DF7E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887384"/>
              <a:ext cx="0" cy="565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E57D8C-399F-3BB4-D3B3-9395E8D16134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7E0EF0C-412A-ADAE-8DDB-3A86E36BA367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26CD944-3487-D02F-D76E-6C8CB5BC62E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4FB68B7-02B4-42EE-A7A2-E1DD0D7EF7A3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F5998EB-9F08-520A-8AE0-AC842E25266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42552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D020C093-E585-447D-B145-C13F5660E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4000" y="4965193"/>
            <a:ext cx="9144000" cy="1105229"/>
          </a:xfrm>
        </p:spPr>
        <p:txBody>
          <a:bodyPr anchor="ctr">
            <a:normAutofit/>
          </a:bodyPr>
          <a:lstStyle>
            <a:lvl1pPr>
              <a:defRPr sz="16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D2DEB7-F276-E60E-F5A1-0F02C54BDF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F91B2D-44E4-C3B1-BD5E-A10AC8543D2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524000" y="1006475"/>
            <a:ext cx="9144000" cy="2925763"/>
          </a:xfrm>
        </p:spPr>
        <p:txBody>
          <a:bodyPr anchor="ctr"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4927EC-ED75-B33D-1D89-85EE4258FB86}"/>
              </a:ext>
            </a:extLst>
          </p:cNvPr>
          <p:cNvCxnSpPr>
            <a:cxnSpLocks/>
          </p:cNvCxnSpPr>
          <p:nvPr/>
        </p:nvCxnSpPr>
        <p:spPr>
          <a:xfrm>
            <a:off x="799908" y="4572000"/>
            <a:ext cx="106014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7816284-1868-D968-9C16-5FE2038BC6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17FF52-3D92-5045-83B3-191BF759FA8D}" type="datetime1">
              <a:rPr lang="en-US" smtClean="0"/>
              <a:pPr/>
              <a:t>8/21/2026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64E6AE7-6445-C0E9-7714-3905800EE3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64FFC6-B9C5-5A14-BCDE-0FACA9EED39A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45BAA9C-294C-90CA-EE5A-ED75E616517F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C127FFD-0227-7A04-CAE1-B0476A186E2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EBB871B-1B46-69D5-1EA9-A5D3125C174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29C52E0-6299-124E-DEAC-88A5054BB45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8770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07008" y="5947574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6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07008" y="822960"/>
            <a:ext cx="8961120" cy="3474720"/>
          </a:xfr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0" i="0">
                <a:solidFill>
                  <a:schemeClr val="bg1"/>
                </a:solidFill>
                <a:latin typeface="Bahnschrift Light" panose="020B0502040204020203" pitchFamily="34" charset="0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C67708-7A94-8245-80C8-4B4702495DB1}" type="datetime1">
              <a:rPr lang="en-US" smtClean="0"/>
              <a:pPr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3E5CAD-77F4-3496-0EBB-8BDE29A00533}"/>
              </a:ext>
            </a:extLst>
          </p:cNvPr>
          <p:cNvCxnSpPr>
            <a:cxnSpLocks/>
          </p:cNvCxnSpPr>
          <p:nvPr/>
        </p:nvCxnSpPr>
        <p:spPr>
          <a:xfrm>
            <a:off x="795290" y="5893973"/>
            <a:ext cx="106014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B932EDD7-F82C-CAA5-81E3-4DA459BD7BE7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23CB67B-9D91-D31D-5E6F-1AFDE722A71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70B71C7-A49A-A194-9371-8105319095C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7D85FF8-8A01-4471-2129-9F815C543EB4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57B839C-7467-0312-FCA6-E719E5B3035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1373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7E3D082D-5D35-2F9F-90C3-021CD215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18" y="782840"/>
            <a:ext cx="4572587" cy="366114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AA1BC-11EF-D28B-C0E1-F2D685AF722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5B07658D-2C15-0859-FC14-231204836C5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8" y="4663439"/>
            <a:ext cx="4571996" cy="1380739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3565B300-A92A-F114-82AF-D815794F430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9048" y="402336"/>
            <a:ext cx="5289176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b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7B55B-A218-74B5-0BEE-22235E9B8B7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3C345D-F56F-0743-AB88-4EB3E35EF63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10BF7-333F-24FE-D2DF-7331FF96588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99E2D-452C-18BB-7BBF-6B7623C54B61}"/>
              </a:ext>
            </a:extLst>
          </p:cNvPr>
          <p:cNvCxnSpPr/>
          <p:nvPr/>
        </p:nvCxnSpPr>
        <p:spPr>
          <a:xfrm>
            <a:off x="6099048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BEF9994A-73A8-CE11-7B98-7EA7C4CD1EA5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7A9A682-C17C-6F60-46E3-F77E33DAF300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5C5B78E-1DDD-2C3B-5815-0AA0E821DFC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61B8608-E98C-230E-455F-2EB092A04E7E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AD2C4CF-5F74-8957-6184-413A56C8EDF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93688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3164" y="5891704"/>
            <a:ext cx="8805672" cy="557222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600" b="0" i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15440" y="1358007"/>
            <a:ext cx="8961120" cy="3474720"/>
          </a:xfrm>
        </p:spPr>
        <p:txBody>
          <a:bodyPr anchor="ctr">
            <a:normAutofit/>
          </a:bodyPr>
          <a:lstStyle>
            <a:lvl1pPr marL="164592" indent="-164592" algn="ctr">
              <a:lnSpc>
                <a:spcPct val="100000"/>
              </a:lnSpc>
              <a:spcBef>
                <a:spcPts val="0"/>
              </a:spcBef>
              <a:buNone/>
              <a:defRPr sz="40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3A90753-8D45-EB44-AB23-49A6290D6DA6}" type="datetime1">
              <a:rPr lang="en-US" smtClean="0"/>
              <a:pPr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BAF90A-B341-890C-B376-6A16FD3D4D66}"/>
              </a:ext>
            </a:extLst>
          </p:cNvPr>
          <p:cNvCxnSpPr>
            <a:cxnSpLocks/>
          </p:cNvCxnSpPr>
          <p:nvPr/>
        </p:nvCxnSpPr>
        <p:spPr>
          <a:xfrm>
            <a:off x="795290" y="5893973"/>
            <a:ext cx="106014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5673DA07-CC58-742F-47C7-DF6C3FC1BB2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C520D2A-19A3-39C2-02F5-969FC02F7835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B9DADCD-00F5-6714-A61F-195B9455062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5D759BD-ADDA-3040-A5CB-DAC10D9A2D39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48BFB7B-8327-08C6-5F9E-BACB47A2C3D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329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603504"/>
            <a:ext cx="10058400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F508F0-4C97-9A80-2546-BC6EE3D2732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60450" y="1828800"/>
            <a:ext cx="4768850" cy="435133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9AB0DFB-3813-8899-8844-3F65C902B80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3391" y="1828800"/>
            <a:ext cx="4755712" cy="435133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5059AB6-B751-F44D-A28C-E19CFA261A8F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83DEFD-C76A-E192-4470-7F7DCE92CBCE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EBF15C6-51A3-0039-7C8E-9F5BC53301C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F2827DB-A570-B094-5067-79A4F7DA7F3C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4DF52F4-C942-A75F-0F4B-911959D2F300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944BFA9-C671-8332-EC4C-A56CAAB34AE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7040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011" y="600148"/>
            <a:ext cx="10058400" cy="11338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8011" y="1828800"/>
            <a:ext cx="47548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35B8AB-C546-6624-5613-679F649D800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58011" y="2465752"/>
            <a:ext cx="4754880" cy="37639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436" y="1828800"/>
            <a:ext cx="47548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689131D8-B072-15AB-4C0D-39F0B943B0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53436" y="2465752"/>
            <a:ext cx="4754880" cy="37639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B7459A-9905-1A4B-AB1A-C91FAC752AC6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70A967-D43A-531B-AB77-B7D2DE7E4B0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1B1175E-A767-B7AB-D265-9256ECCA8E8A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29F5B2-C13B-2102-792E-E51F1738D2A8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5C2A7D0-2242-BB3D-AC3F-126E076FC3A1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40BEB2B-F33C-CFC6-3060-70CD260293D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5224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603504"/>
            <a:ext cx="10058400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55AB00-997D-D540-BC20-37B7E62B26C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0C8D4F-961C-9DE3-2BE6-ABBC18355BC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145383D-28A9-C0D3-8E3D-AA7533D29252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9B585A5-22BA-F43D-07BD-3BB57145B24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1437C88-1694-66DE-88F2-5F80E4367732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675A774-D186-6B8B-F966-423BE24E466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6268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F3ECCF-2CCD-CA4B-8712-AE4484B24AE9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ECB350-6B4D-5D25-5FB0-D995BE7D095F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14889B8-EF0E-CC96-E345-4814F56ED6D9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60EF97A-5CED-BE43-C066-ED89AE049BD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8CB1FB5-CA0E-AFAB-5607-844D9592A240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BAA5556-E509-ED49-F4BE-6F664377F5B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358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2926080" cy="173736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6EDF8B4-9629-39C1-DDBF-A5485B241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7008" y="2651760"/>
            <a:ext cx="2926080" cy="3383280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786382"/>
            <a:ext cx="6766560" cy="54864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971550" indent="-285750"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4pPr>
            <a:lvl5pPr marL="1200150" indent="-285750"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AB326A-0996-8BBC-BFAF-29A228B19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942A74-7D23-DC49-91AA-85B24B3B8A0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AE9EB23-C42E-AFD9-410F-5D3A9B47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79AB9D-F8E4-DA67-2113-2CB4FAAA3FE3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D1AF63C-58A3-D664-0F8A-2F866DE99229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7353FA6-146A-25CD-A52A-50A0DBA7C44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3D17F74-4821-8F53-7E3E-BD10714CA13A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CBD083B-641D-8442-0510-78BC3BDFF82E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6451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3595634" cy="192024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7008" y="2752344"/>
            <a:ext cx="3585586" cy="329184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063318" y="402336"/>
            <a:ext cx="6328768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0247B-8639-BE4B-9EB6-99BF33B2FE57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475923-C72A-59CC-2F27-3B42DE9E23C1}"/>
              </a:ext>
            </a:extLst>
          </p:cNvPr>
          <p:cNvCxnSpPr/>
          <p:nvPr/>
        </p:nvCxnSpPr>
        <p:spPr>
          <a:xfrm>
            <a:off x="5044948" y="402336"/>
            <a:ext cx="0" cy="605332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644E6E6F-31C5-280B-B965-1DCA584FB10B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46DD8FB-C3C8-02D7-0EEC-1FA8A0E72EE2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E287276-FB86-B497-EB85-08D57647FCBA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0AFABFB-CCBD-F586-5A5B-F739C98FEB06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B33A7C7-3944-5EFF-0F5A-CD13C776DD13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87400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7342307" cy="2085339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07008" y="3594099"/>
            <a:ext cx="9601200" cy="237744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62FAA25-3923-0740-83DA-275C59DD4599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F997AB-1CB0-F155-5BD6-8AD0DF5F9C8C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1A663-8D32-81FC-CF0E-3943276FC5BD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88FB5FE-FF71-6B7B-03A4-B78EA9E50FE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4967FC-68C7-FF99-F0D4-F11F22519D8E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0437DFC-E04A-54B1-CFEA-8D9349D6EB7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1113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786384"/>
            <a:ext cx="8430767" cy="2520011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07008" y="3622673"/>
            <a:ext cx="8430639" cy="1609344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400">
                <a:solidFill>
                  <a:schemeClr val="tx1"/>
                </a:solidFill>
              </a:defRPr>
            </a:lvl4pPr>
            <a:lvl5pPr marL="9144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B1B52C7-37F9-BD40-8BE5-16C7107F6B2A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604B72-3E24-1723-74C9-C1E295269A19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CEF3A60-0DC4-008A-49C8-C3FD46FA3B85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A618110-A634-DE8C-5B6D-35477E47ED2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08E21D7-A780-C513-5EB6-4A6C625665CC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32C4757-1CA9-394F-33BF-C5A9D77182F9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3737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C0D6AF0-B6F6-A093-A469-888C617C34D0}"/>
              </a:ext>
            </a:extLst>
          </p:cNvPr>
          <p:cNvGrpSpPr/>
          <p:nvPr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6E95A7-955E-FC5B-D104-EC6701D6FA60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445FC1A-7536-FA20-E5DC-2D810097554F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B12FF6-F32F-DFCA-9885-6FE91F1A8A35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FE863DC-51BC-8D1D-3164-799EBBDAD6F0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8922217-2748-2314-B47E-D795069B2538}"/>
              </a:ext>
            </a:extLst>
          </p:cNvPr>
          <p:cNvCxnSpPr>
            <a:cxnSpLocks/>
          </p:cNvCxnSpPr>
          <p:nvPr/>
        </p:nvCxnSpPr>
        <p:spPr>
          <a:xfrm>
            <a:off x="6099048" y="402336"/>
            <a:ext cx="0" cy="6053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0DB7B0F2-3D52-79E2-8444-B82E34B56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786384"/>
            <a:ext cx="4668637" cy="3460492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E97102-355A-91BC-FF97-2F2F544144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391879C3-FF15-5DBC-60E1-15862E5236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2" y="397791"/>
            <a:ext cx="5289176" cy="6053328"/>
          </a:xfrm>
          <a:blipFill dpi="0" rotWithShape="1"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  <a14:imgEffect>
                        <a14:brightnessContrast bright="-27000" contrast="59000"/>
                      </a14:imgEffect>
                    </a14:imgLayer>
                  </a14:imgProps>
                </a:ext>
              </a:extLst>
            </a:blip>
            <a:srcRect/>
            <a:stretch>
              <a:fillRect l="52" t="75" r="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944F125D-7632-1E4B-E35B-4A1B552FC8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5599" y="4663439"/>
            <a:ext cx="4668641" cy="1380744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F24230-5D44-0E0B-741C-23E5B8A506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5D23C8-9820-654D-9C1E-FE1FC23DA807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DF417E-29EA-8AA4-1FB6-094EEC6C1C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357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08E949C-4552-505B-2374-1AD98378A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7" y="786382"/>
            <a:ext cx="7589520" cy="3474721"/>
          </a:xfrm>
        </p:spPr>
        <p:txBody>
          <a:bodyPr>
            <a:noAutofit/>
          </a:bodyPr>
          <a:lstStyle>
            <a:lvl1pPr>
              <a:defRPr sz="7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96AD6200-A62D-83E5-67FF-7C9D21BC40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7" y="4480561"/>
            <a:ext cx="6655519" cy="1563618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94B28A-4C74-C14A-960D-ABD28BCC0EB4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F68E49-FB2F-EE46-BBC5-687EFFAC5B44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A684535-D8D6-3C5C-2F48-CF561A535894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053CEFA-651F-E217-0B0C-E52881B35E2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21F9794-829E-FFF3-35B9-FBE57045076F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1C86891-1380-AD13-7BB7-52F437FF17F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9315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89E9313-4D10-F4B7-8D91-79EDA5D77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4" y="1073329"/>
            <a:ext cx="7876287" cy="3592629"/>
          </a:xfrm>
        </p:spPr>
        <p:txBody>
          <a:bodyPr anchor="b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9CF64426-6D11-A40D-4E5E-20B779D81E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07007" y="4715111"/>
            <a:ext cx="7375466" cy="1014984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CD23C-B1EB-604C-96F1-0CF64015D15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162085-B82B-D70C-0D7A-22C4D7233FBB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B9AC621-2F3F-131D-52E8-A49842375418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3C01039-2702-D6CF-0CAF-7BDB73F16575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76C98EB-F220-E16C-9F07-94D78E1A08D0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F953B0C-5FF3-5CCF-848F-BB45DDA545A2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0300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00" y="1005840"/>
            <a:ext cx="9601200" cy="2621154"/>
          </a:xfrm>
        </p:spPr>
        <p:txBody>
          <a:bodyPr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3749039"/>
            <a:ext cx="9601200" cy="2103120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1430-0446-F343-817C-D9D2C78891B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2FAD7B-9B0A-857E-5CD0-3E3F44C18648}"/>
              </a:ext>
            </a:extLst>
          </p:cNvPr>
          <p:cNvGrpSpPr/>
          <p:nvPr userDrawn="1"/>
        </p:nvGrpSpPr>
        <p:grpSpPr>
          <a:xfrm>
            <a:off x="803185" y="0"/>
            <a:ext cx="10585629" cy="6858000"/>
            <a:chOff x="803185" y="0"/>
            <a:chExt cx="10585629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00D7A0C-A4FC-D6C3-FB54-CEA8FB8E5330}"/>
                </a:ext>
              </a:extLst>
            </p:cNvPr>
            <p:cNvCxnSpPr/>
            <p:nvPr/>
          </p:nvCxnSpPr>
          <p:spPr>
            <a:xfrm>
              <a:off x="804672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4A9338F-57CD-1C5E-080E-1648C5C9F927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393192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9DEB5BD-7064-53F1-55A5-85BC50666D0B}"/>
                </a:ext>
              </a:extLst>
            </p:cNvPr>
            <p:cNvCxnSpPr>
              <a:cxnSpLocks/>
            </p:cNvCxnSpPr>
            <p:nvPr/>
          </p:nvCxnSpPr>
          <p:spPr>
            <a:xfrm>
              <a:off x="11388814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943BB38-B6FB-D943-9359-FE7ED3ABB291}"/>
                </a:ext>
              </a:extLst>
            </p:cNvPr>
            <p:cNvCxnSpPr>
              <a:cxnSpLocks/>
            </p:cNvCxnSpPr>
            <p:nvPr/>
          </p:nvCxnSpPr>
          <p:spPr>
            <a:xfrm>
              <a:off x="803185" y="6452119"/>
              <a:ext cx="1058414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2662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85800"/>
            <a:ext cx="10058400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005840" y="1525384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3385" y="622955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920240"/>
            <a:ext cx="10058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040831" y="4206240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6739503E-9C75-484A-A764-D9D8121AAE05}" type="datetime1">
              <a:rPr lang="en-US" smtClean="0"/>
              <a:pPr/>
              <a:t>8/21/2026</a:t>
            </a:fld>
            <a:endParaRPr lang="en-US" dirty="0"/>
          </a:p>
        </p:txBody>
      </p:sp>
      <p:sp>
        <p:nvSpPr>
          <p:cNvPr id="12" name="Freeform 11" hidden="1">
            <a:extLst>
              <a:ext uri="{FF2B5EF4-FFF2-40B4-BE49-F238E27FC236}">
                <a16:creationId xmlns:a16="http://schemas.microsoft.com/office/drawing/2014/main" id="{918C00E2-AFB8-E789-01F1-47EC64846D95}"/>
              </a:ext>
            </a:extLst>
          </p:cNvPr>
          <p:cNvSpPr/>
          <p:nvPr/>
        </p:nvSpPr>
        <p:spPr>
          <a:xfrm>
            <a:off x="812559" y="393189"/>
            <a:ext cx="10579798" cy="6071619"/>
          </a:xfrm>
          <a:custGeom>
            <a:avLst/>
            <a:gdLst>
              <a:gd name="connsiteX0" fmla="*/ 10186606 w 10579798"/>
              <a:gd name="connsiteY0" fmla="*/ 0 h 6071619"/>
              <a:gd name="connsiteX1" fmla="*/ 10579798 w 10579798"/>
              <a:gd name="connsiteY1" fmla="*/ 0 h 6071619"/>
              <a:gd name="connsiteX2" fmla="*/ 10579798 w 10579798"/>
              <a:gd name="connsiteY2" fmla="*/ 6071619 h 6071619"/>
              <a:gd name="connsiteX3" fmla="*/ 10186606 w 10579798"/>
              <a:gd name="connsiteY3" fmla="*/ 6071619 h 6071619"/>
              <a:gd name="connsiteX4" fmla="*/ 10186606 w 10579798"/>
              <a:gd name="connsiteY4" fmla="*/ 393194 h 6071619"/>
              <a:gd name="connsiteX5" fmla="*/ 393192 w 10579798"/>
              <a:gd name="connsiteY5" fmla="*/ 393194 h 6071619"/>
              <a:gd name="connsiteX6" fmla="*/ 393192 w 10579798"/>
              <a:gd name="connsiteY6" fmla="*/ 5870339 h 6071619"/>
              <a:gd name="connsiteX7" fmla="*/ 0 w 10579798"/>
              <a:gd name="connsiteY7" fmla="*/ 5870339 h 6071619"/>
              <a:gd name="connsiteX8" fmla="*/ 0 w 10579798"/>
              <a:gd name="connsiteY8" fmla="*/ 2 h 6071619"/>
              <a:gd name="connsiteX9" fmla="*/ 157401 w 10579798"/>
              <a:gd name="connsiteY9" fmla="*/ 2 h 6071619"/>
              <a:gd name="connsiteX10" fmla="*/ 393192 w 10579798"/>
              <a:gd name="connsiteY10" fmla="*/ 2 h 6071619"/>
              <a:gd name="connsiteX11" fmla="*/ 10186606 w 10579798"/>
              <a:gd name="connsiteY11" fmla="*/ 2 h 6071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579798" h="6071619">
                <a:moveTo>
                  <a:pt x="10186606" y="0"/>
                </a:moveTo>
                <a:lnTo>
                  <a:pt x="10579798" y="0"/>
                </a:lnTo>
                <a:lnTo>
                  <a:pt x="10579798" y="6071619"/>
                </a:lnTo>
                <a:lnTo>
                  <a:pt x="10186606" y="6071619"/>
                </a:lnTo>
                <a:lnTo>
                  <a:pt x="10186606" y="393194"/>
                </a:lnTo>
                <a:lnTo>
                  <a:pt x="393192" y="393194"/>
                </a:lnTo>
                <a:lnTo>
                  <a:pt x="393192" y="5870339"/>
                </a:lnTo>
                <a:lnTo>
                  <a:pt x="0" y="5870339"/>
                </a:lnTo>
                <a:lnTo>
                  <a:pt x="0" y="2"/>
                </a:lnTo>
                <a:lnTo>
                  <a:pt x="157401" y="2"/>
                </a:lnTo>
                <a:lnTo>
                  <a:pt x="393192" y="2"/>
                </a:lnTo>
                <a:lnTo>
                  <a:pt x="10186606" y="2"/>
                </a:lnTo>
                <a:close/>
              </a:path>
            </a:pathLst>
          </a:custGeom>
          <a:solidFill>
            <a:schemeClr val="accent5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 6" hidden="1">
            <a:extLst>
              <a:ext uri="{FF2B5EF4-FFF2-40B4-BE49-F238E27FC236}">
                <a16:creationId xmlns:a16="http://schemas.microsoft.com/office/drawing/2014/main" id="{6A6CDCAD-B761-0A5F-55A7-CE79AB3802A7}"/>
              </a:ext>
            </a:extLst>
          </p:cNvPr>
          <p:cNvSpPr/>
          <p:nvPr userDrawn="1"/>
        </p:nvSpPr>
        <p:spPr>
          <a:xfrm>
            <a:off x="812559" y="393189"/>
            <a:ext cx="10579798" cy="6071619"/>
          </a:xfrm>
          <a:custGeom>
            <a:avLst/>
            <a:gdLst>
              <a:gd name="connsiteX0" fmla="*/ 10186606 w 10579798"/>
              <a:gd name="connsiteY0" fmla="*/ 0 h 6071619"/>
              <a:gd name="connsiteX1" fmla="*/ 10579798 w 10579798"/>
              <a:gd name="connsiteY1" fmla="*/ 0 h 6071619"/>
              <a:gd name="connsiteX2" fmla="*/ 10579798 w 10579798"/>
              <a:gd name="connsiteY2" fmla="*/ 6071619 h 6071619"/>
              <a:gd name="connsiteX3" fmla="*/ 10186606 w 10579798"/>
              <a:gd name="connsiteY3" fmla="*/ 6071619 h 6071619"/>
              <a:gd name="connsiteX4" fmla="*/ 10186606 w 10579798"/>
              <a:gd name="connsiteY4" fmla="*/ 393194 h 6071619"/>
              <a:gd name="connsiteX5" fmla="*/ 393192 w 10579798"/>
              <a:gd name="connsiteY5" fmla="*/ 393194 h 6071619"/>
              <a:gd name="connsiteX6" fmla="*/ 393192 w 10579798"/>
              <a:gd name="connsiteY6" fmla="*/ 5870339 h 6071619"/>
              <a:gd name="connsiteX7" fmla="*/ 0 w 10579798"/>
              <a:gd name="connsiteY7" fmla="*/ 5870339 h 6071619"/>
              <a:gd name="connsiteX8" fmla="*/ 0 w 10579798"/>
              <a:gd name="connsiteY8" fmla="*/ 2 h 6071619"/>
              <a:gd name="connsiteX9" fmla="*/ 157401 w 10579798"/>
              <a:gd name="connsiteY9" fmla="*/ 2 h 6071619"/>
              <a:gd name="connsiteX10" fmla="*/ 393192 w 10579798"/>
              <a:gd name="connsiteY10" fmla="*/ 2 h 6071619"/>
              <a:gd name="connsiteX11" fmla="*/ 10186606 w 10579798"/>
              <a:gd name="connsiteY11" fmla="*/ 2 h 6071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579798" h="6071619">
                <a:moveTo>
                  <a:pt x="10186606" y="0"/>
                </a:moveTo>
                <a:lnTo>
                  <a:pt x="10579798" y="0"/>
                </a:lnTo>
                <a:lnTo>
                  <a:pt x="10579798" y="6071619"/>
                </a:lnTo>
                <a:lnTo>
                  <a:pt x="10186606" y="6071619"/>
                </a:lnTo>
                <a:lnTo>
                  <a:pt x="10186606" y="393194"/>
                </a:lnTo>
                <a:lnTo>
                  <a:pt x="393192" y="393194"/>
                </a:lnTo>
                <a:lnTo>
                  <a:pt x="393192" y="5870339"/>
                </a:lnTo>
                <a:lnTo>
                  <a:pt x="0" y="5870339"/>
                </a:lnTo>
                <a:lnTo>
                  <a:pt x="0" y="2"/>
                </a:lnTo>
                <a:lnTo>
                  <a:pt x="157401" y="2"/>
                </a:lnTo>
                <a:lnTo>
                  <a:pt x="393192" y="2"/>
                </a:lnTo>
                <a:lnTo>
                  <a:pt x="10186606" y="2"/>
                </a:lnTo>
                <a:close/>
              </a:path>
            </a:pathLst>
          </a:custGeom>
          <a:solidFill>
            <a:schemeClr val="accent5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648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76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  <p:sldLayoutId id="2147483933" r:id="rId17"/>
    <p:sldLayoutId id="2147483934" r:id="rId18"/>
    <p:sldLayoutId id="2147483935" r:id="rId19"/>
    <p:sldLayoutId id="2147483936" r:id="rId20"/>
    <p:sldLayoutId id="2147483937" r:id="rId21"/>
    <p:sldLayoutId id="2147483938" r:id="rId22"/>
    <p:sldLayoutId id="2147483939" r:id="rId23"/>
    <p:sldLayoutId id="2147483940" r:id="rId24"/>
    <p:sldLayoutId id="2147483941" r:id="rId25"/>
    <p:sldLayoutId id="2147483942" r:id="rId26"/>
    <p:sldLayoutId id="2147483943" r:id="rId27"/>
    <p:sldLayoutId id="2147483944" r:id="rId28"/>
    <p:sldLayoutId id="2147483945" r:id="rId29"/>
    <p:sldLayoutId id="2147483946" r:id="rId30"/>
    <p:sldLayoutId id="2147483947" r:id="rId31"/>
    <p:sldLayoutId id="2147483948" r:id="rId32"/>
    <p:sldLayoutId id="2147483949" r:id="rId33"/>
    <p:sldLayoutId id="2147483950" r:id="rId34"/>
    <p:sldLayoutId id="2147483951" r:id="rId35"/>
    <p:sldLayoutId id="2147483952" r:id="rId36"/>
    <p:sldLayoutId id="2147483953" r:id="rId37"/>
    <p:sldLayoutId id="2147483954" r:id="rId38"/>
    <p:sldLayoutId id="2147483955" r:id="rId39"/>
    <p:sldLayoutId id="2147483956" r:id="rId40"/>
    <p:sldLayoutId id="2147483957" r:id="rId41"/>
    <p:sldLayoutId id="2147483958" r:id="rId42"/>
    <p:sldLayoutId id="2147483959" r:id="rId43"/>
    <p:sldLayoutId id="2147483960" r:id="rId44"/>
    <p:sldLayoutId id="2147483961" r:id="rId45"/>
    <p:sldLayoutId id="2147483962" r:id="rId46"/>
    <p:sldLayoutId id="2147483963" r:id="rId47"/>
    <p:sldLayoutId id="2147483964" r:id="rId48"/>
    <p:sldLayoutId id="2147483965" r:id="rId49"/>
    <p:sldLayoutId id="2147483966" r:id="rId50"/>
    <p:sldLayoutId id="2147483967" r:id="rId51"/>
    <p:sldLayoutId id="2147483969" r:id="rId52"/>
    <p:sldLayoutId id="2147483970" r:id="rId53"/>
    <p:sldLayoutId id="2147483971" r:id="rId54"/>
    <p:sldLayoutId id="2147483972" r:id="rId55"/>
    <p:sldLayoutId id="2147483973" r:id="rId56"/>
    <p:sldLayoutId id="2147483974" r:id="rId57"/>
    <p:sldLayoutId id="2147483975" r:id="rId58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0" i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971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dopayroll@losrios.edu" TargetMode="External"/><Relationship Id="rId3" Type="http://schemas.openxmlformats.org/officeDocument/2006/relationships/hyperlink" Target="mailto:yangj3@losrios.edu" TargetMode="External"/><Relationship Id="rId7" Type="http://schemas.openxmlformats.org/officeDocument/2006/relationships/hyperlink" Target="mailto:choul@losrios.edu" TargetMode="External"/><Relationship Id="rId2" Type="http://schemas.openxmlformats.org/officeDocument/2006/relationships/hyperlink" Target="mailto:reyesa3@losrios.edu" TargetMode="External"/><Relationship Id="rId1" Type="http://schemas.openxmlformats.org/officeDocument/2006/relationships/slideLayout" Target="../slideLayouts/slideLayout53.xml"/><Relationship Id="rId6" Type="http://schemas.openxmlformats.org/officeDocument/2006/relationships/hyperlink" Target="mailto:topiwar@losrios.edu" TargetMode="External"/><Relationship Id="rId5" Type="http://schemas.openxmlformats.org/officeDocument/2006/relationships/hyperlink" Target="mailto:gaytanm@losrios.edu" TargetMode="External"/><Relationship Id="rId4" Type="http://schemas.openxmlformats.org/officeDocument/2006/relationships/hyperlink" Target="mailto:carrilc2@losrios.edu" TargetMode="External"/><Relationship Id="rId9" Type="http://schemas.openxmlformats.org/officeDocument/2006/relationships/hyperlink" Target="mailto:stephanie@lrcft.or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FC534-D45B-C515-59E3-4C260019E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5720" y="1605915"/>
            <a:ext cx="4480560" cy="2468880"/>
          </a:xfrm>
        </p:spPr>
        <p:txBody>
          <a:bodyPr/>
          <a:lstStyle/>
          <a:p>
            <a:r>
              <a:rPr lang="en-US" dirty="0"/>
              <a:t>How to Read your Paycheck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950508-6902-F575-FCC4-234E6821B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1480" y="4245427"/>
            <a:ext cx="3749040" cy="1463040"/>
          </a:xfrm>
        </p:spPr>
        <p:txBody>
          <a:bodyPr/>
          <a:lstStyle/>
          <a:p>
            <a:r>
              <a:rPr lang="en-US" dirty="0"/>
              <a:t>Presenters – </a:t>
            </a:r>
          </a:p>
          <a:p>
            <a:r>
              <a:rPr lang="en-US" dirty="0"/>
              <a:t>Stephanie Rowe, CPA -  LRCFT Treasurer</a:t>
            </a:r>
          </a:p>
          <a:p>
            <a:r>
              <a:rPr lang="en-US" dirty="0"/>
              <a:t>Rebecca Goodchild – SCC LRCFT President</a:t>
            </a:r>
          </a:p>
          <a:p>
            <a:r>
              <a:rPr lang="en-US" dirty="0"/>
              <a:t>Brandy Shiners – Payroll Analyst</a:t>
            </a:r>
          </a:p>
        </p:txBody>
      </p:sp>
    </p:spTree>
    <p:extLst>
      <p:ext uri="{BB962C8B-B14F-4D97-AF65-F5344CB8AC3E}">
        <p14:creationId xmlns:p14="http://schemas.microsoft.com/office/powerpoint/2010/main" val="2699954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D51F7-B242-232C-AA76-C9CFDF551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623" y="822960"/>
            <a:ext cx="4342337" cy="2103120"/>
          </a:xfrm>
        </p:spPr>
        <p:txBody>
          <a:bodyPr anchor="t">
            <a:normAutofit/>
          </a:bodyPr>
          <a:lstStyle/>
          <a:p>
            <a:r>
              <a:rPr lang="en-US" dirty="0"/>
              <a:t>Agenda</a:t>
            </a:r>
          </a:p>
        </p:txBody>
      </p:sp>
      <p:pic>
        <p:nvPicPr>
          <p:cNvPr id="8" name="Picture Placeholder 7" descr="Person sitting and writing">
            <a:extLst>
              <a:ext uri="{FF2B5EF4-FFF2-40B4-BE49-F238E27FC236}">
                <a16:creationId xmlns:a16="http://schemas.microsoft.com/office/drawing/2014/main" id="{D218D3FB-1158-A232-2CE3-016BFF6020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9" r="20869"/>
          <a:stretch>
            <a:fillRect/>
          </a:stretch>
        </p:blipFill>
        <p:spPr>
          <a:xfrm>
            <a:off x="804863" y="401638"/>
            <a:ext cx="5289550" cy="605472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87965F-E7AA-4FB9-6358-50A7C33260B5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6600623" y="3834765"/>
            <a:ext cx="4343400" cy="210312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Overview</a:t>
            </a:r>
          </a:p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Full-time paycheck</a:t>
            </a:r>
          </a:p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Part-time paycheck</a:t>
            </a:r>
          </a:p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HR &amp; Payroll Contacts</a:t>
            </a:r>
          </a:p>
          <a:p>
            <a:pPr marL="342900" lvl="0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Questions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F0A05-E3C6-9AEB-1AB6-BEFF749A4FB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73385" y="6229552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4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7AAA6-6BC9-1EB0-28DA-78E653B3D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786384"/>
            <a:ext cx="5669280" cy="914400"/>
          </a:xfrm>
        </p:spPr>
        <p:txBody>
          <a:bodyPr anchor="b">
            <a:normAutofit/>
          </a:bodyPr>
          <a:lstStyle/>
          <a:p>
            <a:r>
              <a:rPr lang="en-US" dirty="0"/>
              <a:t>Overview</a:t>
            </a:r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E5D44080-40E1-F119-457F-ED0696D8B81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>
            <a:off x="-1005840" y="1525384"/>
            <a:ext cx="2805405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pic>
        <p:nvPicPr>
          <p:cNvPr id="9" name="Picture Placeholder 8" descr="Yellow and blue symbols">
            <a:extLst>
              <a:ext uri="{FF2B5EF4-FFF2-40B4-BE49-F238E27FC236}">
                <a16:creationId xmlns:a16="http://schemas.microsoft.com/office/drawing/2014/main" id="{F59CB0DD-300E-EB47-4643-12450BE7A9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9" r="24089"/>
          <a:stretch>
            <a:fillRect/>
          </a:stretch>
        </p:blipFill>
        <p:spPr>
          <a:xfrm>
            <a:off x="804863" y="400050"/>
            <a:ext cx="4098925" cy="6053138"/>
          </a:xfr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B1916E-B3F4-F375-C925-00AD525B0B0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73385" y="6229552"/>
            <a:ext cx="4292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38215494-CF9B-D82D-FBEC-D726461066E2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48008473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VSVAR" val="TitledTextBox"/>
                    <p202:designTag name="ARCH:1:CLS" val="InformationBlock"/>
                  </p202:designTagLst>
                </p202:designPr>
              </p:ext>
            </p:extLst>
          </p:nvPr>
        </p:nvGraphicFramePr>
        <p:xfrm>
          <a:off x="5303520" y="1828800"/>
          <a:ext cx="5669280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8897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56AC9D-A848-F048-F59C-098865795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4F6AED-AB90-A71B-9A10-61BC7B3B7CFA}"/>
              </a:ext>
            </a:extLst>
          </p:cNvPr>
          <p:cNvSpPr txBox="1"/>
          <p:nvPr/>
        </p:nvSpPr>
        <p:spPr>
          <a:xfrm>
            <a:off x="1116701" y="817296"/>
            <a:ext cx="36980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Let’s review a full-time paycheck</a:t>
            </a:r>
          </a:p>
          <a:p>
            <a:endParaRPr lang="en-US" dirty="0"/>
          </a:p>
          <a:p>
            <a:r>
              <a:rPr lang="en-US" b="1" dirty="0"/>
              <a:t>Items to note: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Tax Data section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Hours and Earnings section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Before-Tax Deductions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After-Tax Deductions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Sick Leave section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CBB6B99-CA29-7BE6-B98F-E327D54B1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261" y="244204"/>
            <a:ext cx="5318199" cy="633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8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D9149-A17C-6B9C-3CBE-F7D9E6CDB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BDE3A-AB01-B345-5363-CE4E5773D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AB00-997D-D540-BC20-37B7E62B26C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6214DB-49B3-9D39-46E0-ACFECB68D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DCE03F-DC2B-284A-E573-A419C4BD50FA}"/>
              </a:ext>
            </a:extLst>
          </p:cNvPr>
          <p:cNvSpPr txBox="1"/>
          <p:nvPr/>
        </p:nvSpPr>
        <p:spPr>
          <a:xfrm>
            <a:off x="1116701" y="817296"/>
            <a:ext cx="36980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Let’s review a part-time paycheck</a:t>
            </a:r>
          </a:p>
          <a:p>
            <a:endParaRPr lang="en-US" dirty="0"/>
          </a:p>
          <a:p>
            <a:r>
              <a:rPr lang="en-US" b="1" dirty="0"/>
              <a:t>Items to note: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Tax Data section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Hours and Earnings section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Before-Tax Deductions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After-Tax Deductions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Sick Leave section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0DDB68-42A6-69D8-6F76-9274BFA1C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225" y="281198"/>
            <a:ext cx="5310049" cy="629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61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83419-FAB1-D4EA-AE6D-87A124C6A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&amp; Payroll contacts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32B5AB-34FE-2122-CC2B-707EA57EC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2770B3-00A6-D86B-C1C8-22342A1E8DDB}"/>
              </a:ext>
            </a:extLst>
          </p:cNvPr>
          <p:cNvSpPr txBox="1"/>
          <p:nvPr/>
        </p:nvSpPr>
        <p:spPr>
          <a:xfrm>
            <a:off x="1347324" y="1966365"/>
            <a:ext cx="956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HR contacts – Updates located on losrios.edu/HR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HR Director – Ashley Reyes </a:t>
            </a:r>
            <a:r>
              <a:rPr lang="en-US" dirty="0">
                <a:hlinkClick r:id="rId2"/>
              </a:rPr>
              <a:t>reyesa3@losrios.edu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HR Specialist (FT last names A to K) – TBD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HR Specialist (FT last names L to Z) – Janey Yang </a:t>
            </a:r>
            <a:r>
              <a:rPr lang="en-US" dirty="0">
                <a:hlinkClick r:id="rId3"/>
              </a:rPr>
              <a:t>yangj3@losrios.edu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HR Specialist (ADJ/OVL last names A to F) – Clarisa Carrillo </a:t>
            </a:r>
            <a:r>
              <a:rPr lang="en-US" dirty="0">
                <a:hlinkClick r:id="rId4"/>
              </a:rPr>
              <a:t>carrilc2@losrios.edu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HR Specialist (ADJ/OVL last names G to M) – Maribel Gaytan </a:t>
            </a:r>
            <a:r>
              <a:rPr lang="en-US" dirty="0">
                <a:hlinkClick r:id="rId5"/>
              </a:rPr>
              <a:t>gaytanm@losrios.edu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HR Specialist (ADJ/OVL last names N to Z) – </a:t>
            </a:r>
            <a:r>
              <a:rPr lang="en-US" dirty="0" err="1"/>
              <a:t>Riddi</a:t>
            </a:r>
            <a:r>
              <a:rPr lang="en-US" dirty="0"/>
              <a:t> Topiwala </a:t>
            </a:r>
            <a:r>
              <a:rPr lang="en-US" dirty="0">
                <a:hlinkClick r:id="rId6"/>
              </a:rPr>
              <a:t>topiwar@losrios.edu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Payroll contacts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Payroll Supervisor – Lori Chou </a:t>
            </a:r>
            <a:r>
              <a:rPr lang="en-US" dirty="0">
                <a:hlinkClick r:id="rId7"/>
              </a:rPr>
              <a:t>choul@losrios.edu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Payroll Email – </a:t>
            </a:r>
            <a:r>
              <a:rPr lang="en-US" dirty="0">
                <a:hlinkClick r:id="rId8"/>
              </a:rPr>
              <a:t>dopayroll@losrios.edu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Union contacts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Stephanie Rowe, Treasurer – </a:t>
            </a:r>
            <a:r>
              <a:rPr lang="en-US" dirty="0">
                <a:hlinkClick r:id="rId9"/>
              </a:rPr>
              <a:t>stephanie@lrcft.org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Rebecca Goodchild, SCC President – goodchr@scc.losrios.edu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47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AC69-6C4F-A6AB-14A8-70F9806D2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Any Questions??</a:t>
            </a:r>
          </a:p>
        </p:txBody>
      </p:sp>
      <p:pic>
        <p:nvPicPr>
          <p:cNvPr id="9" name="Picture Placeholder 8" descr="Different colored question marks">
            <a:extLst>
              <a:ext uri="{FF2B5EF4-FFF2-40B4-BE49-F238E27FC236}">
                <a16:creationId xmlns:a16="http://schemas.microsoft.com/office/drawing/2014/main" id="{8A76DB16-8DD0-AAD2-807E-AAACDAD00B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8" r="25428"/>
          <a:stretch>
            <a:fillRect/>
          </a:stretch>
        </p:blipFill>
        <p:spPr/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48DB124-4678-CD13-2BC0-37414445D6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63C345D-F56F-0743-AB88-4EB3E35EF63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F0235-E1FA-1298-94B6-4C69127EA37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802425"/>
      </p:ext>
    </p:extLst>
  </p:cSld>
  <p:clrMapOvr>
    <a:masterClrMapping/>
  </p:clrMapOvr>
</p:sld>
</file>

<file path=ppt/theme/theme1.xml><?xml version="1.0" encoding="utf-8"?>
<a:theme xmlns:a="http://schemas.openxmlformats.org/drawingml/2006/main" name="Circinate">
  <a:themeElements>
    <a:clrScheme name="Custom 9">
      <a:dk1>
        <a:srgbClr val="2C2F21"/>
      </a:dk1>
      <a:lt1>
        <a:srgbClr val="EBE3D8"/>
      </a:lt1>
      <a:dk2>
        <a:srgbClr val="000000"/>
      </a:dk2>
      <a:lt2>
        <a:srgbClr val="FFFFFF"/>
      </a:lt2>
      <a:accent1>
        <a:srgbClr val="625D3F"/>
      </a:accent1>
      <a:accent2>
        <a:srgbClr val="0E273F"/>
      </a:accent2>
      <a:accent3>
        <a:srgbClr val="C9C4BE"/>
      </a:accent3>
      <a:accent4>
        <a:srgbClr val="A39481"/>
      </a:accent4>
      <a:accent5>
        <a:srgbClr val="2C1E20"/>
      </a:accent5>
      <a:accent6>
        <a:srgbClr val="E8E8E8"/>
      </a:accent6>
      <a:hlink>
        <a:srgbClr val="467886"/>
      </a:hlink>
      <a:folHlink>
        <a:srgbClr val="96607D"/>
      </a:folHlink>
    </a:clrScheme>
    <a:fontScheme name="Custom 22">
      <a:majorFont>
        <a:latin typeface="Bahnschrift Ligh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inate_CoPilot Layouts_win32_EF_v10" id="{57103A69-FC02-49FB-8E53-10BABFFCD93C}" vid="{B3D2483F-31ED-465D-9D6C-68F8665CCF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CEDABF-7176-4A42-8EF9-E5D4DD31FF6C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230e9df3-be65-4c73-a93b-d1236ebd677e"/>
    <ds:schemaRef ds:uri="http://purl.org/dc/elements/1.1/"/>
    <ds:schemaRef ds:uri="16c05727-aa75-4e4a-9b5f-8a80a1165891"/>
    <ds:schemaRef ds:uri="71af3243-3dd4-4a8d-8c0d-dd76da1f02a5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D3301439-688F-4D19-B908-B48B62C560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EC3793-C1BC-496C-A03C-202DFFC513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{274E0482-8FA6-4FCF-BEAA-7A94342F09AD}2072efd3-9e25-4cdd-b63c-4f45856e1088-TF04e7500e-8796-4ab9-8c97-6eb5a495ab0a_win32</Template>
  <TotalTime>58</TotalTime>
  <Words>342</Words>
  <Application>Microsoft Office PowerPoint</Application>
  <PresentationFormat>Widescreen</PresentationFormat>
  <Paragraphs>79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Bahnschrift Light</vt:lpstr>
      <vt:lpstr>Circinate</vt:lpstr>
      <vt:lpstr>How to Read your Paycheck</vt:lpstr>
      <vt:lpstr>Agenda</vt:lpstr>
      <vt:lpstr>Overview</vt:lpstr>
      <vt:lpstr>PowerPoint Presentation</vt:lpstr>
      <vt:lpstr>PowerPoint Presentation</vt:lpstr>
      <vt:lpstr>HR &amp; Payroll contacts</vt:lpstr>
      <vt:lpstr>  Any Questions??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Rowe</dc:creator>
  <cp:lastModifiedBy>Stephanie Rowe</cp:lastModifiedBy>
  <cp:revision>2</cp:revision>
  <dcterms:created xsi:type="dcterms:W3CDTF">2026-08-17T21:25:50Z</dcterms:created>
  <dcterms:modified xsi:type="dcterms:W3CDTF">2026-08-21T17:26:57Z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