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3521-D0B7-4C38-A38D-96F70369C43C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B8C4-87A7-4AC8-BF0C-E409AC810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3521-D0B7-4C38-A38D-96F70369C43C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B8C4-87A7-4AC8-BF0C-E409AC810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3521-D0B7-4C38-A38D-96F70369C43C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B8C4-87A7-4AC8-BF0C-E409AC810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3521-D0B7-4C38-A38D-96F70369C43C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B8C4-87A7-4AC8-BF0C-E409AC810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3521-D0B7-4C38-A38D-96F70369C43C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B8C4-87A7-4AC8-BF0C-E409AC810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3521-D0B7-4C38-A38D-96F70369C43C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B8C4-87A7-4AC8-BF0C-E409AC810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3521-D0B7-4C38-A38D-96F70369C43C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B8C4-87A7-4AC8-BF0C-E409AC810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3521-D0B7-4C38-A38D-96F70369C43C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B8C4-87A7-4AC8-BF0C-E409AC810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3521-D0B7-4C38-A38D-96F70369C43C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B8C4-87A7-4AC8-BF0C-E409AC810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3521-D0B7-4C38-A38D-96F70369C43C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B8C4-87A7-4AC8-BF0C-E409AC810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3521-D0B7-4C38-A38D-96F70369C43C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7B8C4-87A7-4AC8-BF0C-E409AC810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E3521-D0B7-4C38-A38D-96F70369C43C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7B8C4-87A7-4AC8-BF0C-E409AC810D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Likert</a:t>
            </a:r>
            <a:r>
              <a:rPr lang="en-US" dirty="0" smtClean="0"/>
              <a:t> Scale Questions (ordered)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8344404" cy="5013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Ranking Difference by </a:t>
            </a:r>
            <a:r>
              <a:rPr lang="en-US" dirty="0" err="1" smtClean="0"/>
              <a:t>Qstn</a:t>
            </a:r>
            <a:r>
              <a:rPr lang="en-US" dirty="0" smtClean="0"/>
              <a:t> Type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9762"/>
            <a:ext cx="8859837" cy="494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Likert Scale Questions (ordered)</vt:lpstr>
      <vt:lpstr>Ranking Difference by Qstn Type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Likert Scale Questions (ordered)</dc:title>
  <dc:creator>W0004260</dc:creator>
  <cp:lastModifiedBy>robert</cp:lastModifiedBy>
  <cp:revision>3</cp:revision>
  <dcterms:created xsi:type="dcterms:W3CDTF">2011-03-28T18:05:15Z</dcterms:created>
  <dcterms:modified xsi:type="dcterms:W3CDTF">2011-03-28T21:42:20Z</dcterms:modified>
</cp:coreProperties>
</file>